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792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8542AF95-CBB1-6146-9756-A2C6CADAB84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577047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BAB4D68-DF5A-4748-86C7-181ECA68FB80}" type="slidenum">
              <a:rPr lang="en-CA"/>
              <a:pPr/>
              <a:t>1</a:t>
            </a:fld>
            <a:endParaRPr lang="en-CA"/>
          </a:p>
        </p:txBody>
      </p:sp>
      <p:sp>
        <p:nvSpPr>
          <p:cNvPr id="4097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8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7502664-E7AE-C94E-BA51-D95758C3743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29818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2D9DBDF-6D6D-3A4D-BD0A-AB8D4449C2F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73181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FCA388D-FD6B-5040-B549-9C27FB1F0C8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644194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849C9126-B003-754E-B327-D240E5D12C7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93850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967365C-17A4-5A4D-87B2-84A261EDF57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6613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46F5688-7514-734E-A705-E42601AB8E9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65476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4E980AF-B106-394B-AE97-866C3FC1DC7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47299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B263251-3C93-0D44-A60C-966D5061C96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62126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20D60BF-67D0-974E-9269-FB8C2B5F55C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04115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33479D7-DDE9-5942-BF5A-7E932CA6D8F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66685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D0281FB-2D43-2B4E-B07B-AC19B132750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642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8B3498C-218F-0A43-B292-73E10DCDA32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7350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D6CB729E-41AC-1840-8180-DDDBBC41100A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360363" y="179388"/>
            <a:ext cx="9539287" cy="7285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 u="sng"/>
              <a:t>Servant Song</a:t>
            </a:r>
          </a:p>
          <a:p>
            <a:pPr algn="ctr"/>
            <a:r>
              <a:rPr lang="en-CA" sz="3600"/>
              <a:t>Brother, let me be your servant</a:t>
            </a:r>
          </a:p>
          <a:p>
            <a:pPr algn="ctr"/>
            <a:r>
              <a:rPr lang="en-CA" sz="3600"/>
              <a:t>Let me be as Christ to you</a:t>
            </a:r>
          </a:p>
          <a:p>
            <a:pPr algn="ctr"/>
            <a:r>
              <a:rPr lang="en-CA" sz="3600"/>
              <a:t>Pray that I may have the grace</a:t>
            </a:r>
          </a:p>
          <a:p>
            <a:pPr algn="ctr"/>
            <a:r>
              <a:rPr lang="en-CA" sz="3600"/>
              <a:t>To let you be my servant, too</a:t>
            </a:r>
          </a:p>
          <a:p>
            <a:pPr algn="ctr"/>
            <a:r>
              <a:rPr lang="en-CA" sz="3600"/>
              <a:t>We are pilgrims on a journey</a:t>
            </a:r>
          </a:p>
          <a:p>
            <a:pPr algn="ctr"/>
            <a:r>
              <a:rPr lang="en-CA" sz="3600"/>
              <a:t>We are brothers on the road</a:t>
            </a:r>
          </a:p>
          <a:p>
            <a:pPr algn="ctr"/>
            <a:r>
              <a:rPr lang="en-CA" sz="3600"/>
              <a:t>We are here to help each other</a:t>
            </a:r>
          </a:p>
          <a:p>
            <a:pPr algn="ctr"/>
            <a:r>
              <a:rPr lang="en-CA" sz="3600"/>
              <a:t>Walk the mile and bear the load</a:t>
            </a:r>
          </a:p>
          <a:p>
            <a:pPr algn="ctr"/>
            <a:r>
              <a:rPr lang="en-CA" sz="3600"/>
              <a:t>I will weep when you are weeping</a:t>
            </a:r>
          </a:p>
          <a:p>
            <a:pPr algn="ctr"/>
            <a:r>
              <a:rPr lang="en-CA" sz="3600"/>
              <a:t>When you laugh I'll laugh with you</a:t>
            </a:r>
          </a:p>
          <a:p>
            <a:pPr algn="ctr"/>
            <a:r>
              <a:rPr lang="en-CA" sz="3600"/>
              <a:t>I will share your joy and sorrow</a:t>
            </a:r>
          </a:p>
          <a:p>
            <a:pPr algn="ctr"/>
            <a:r>
              <a:rPr lang="en-CA" sz="3600"/>
              <a:t>Till we've seen this journey through</a:t>
            </a:r>
          </a:p>
          <a:p>
            <a:pPr algn="ctr"/>
            <a:r>
              <a:rPr lang="en-CA" sz="2600"/>
              <a:t>1/1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90</Words>
  <Application>Microsoft Macintosh PowerPoint</Application>
  <PresentationFormat>Custom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 New Roman</vt:lpstr>
      <vt:lpstr>Arial</vt:lpstr>
      <vt:lpstr>MS Gothic</vt:lpstr>
      <vt:lpstr>Lucida Sans Unicode</vt:lpstr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3</cp:revision>
  <cp:lastPrinted>1601-01-01T00:00:00Z</cp:lastPrinted>
  <dcterms:created xsi:type="dcterms:W3CDTF">2008-04-26T00:41:02Z</dcterms:created>
  <dcterms:modified xsi:type="dcterms:W3CDTF">2014-10-15T19:44:02Z</dcterms:modified>
</cp:coreProperties>
</file>