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272192A-AE69-4940-A3A5-C1D4EDF133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7722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CDB21C-5DA6-D943-9FB5-6E13F77E043A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C34C4C-4F5D-2D46-B69B-B54B7DD1D5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2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3C513D-254A-9248-B565-983F489ABE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32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1455B8-16A7-FF4C-B2D4-DBA53A17B1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215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83D5427-4496-C64B-A881-404655AD40A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5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C6788F-000F-064A-BF1B-05360A225A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0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BCC23E-B53E-D54F-B62F-7C3694F4F7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80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8B33B4-F6F2-7241-81FB-5BFD43B6CB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36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50BCE2-9FCA-904F-9D4C-9D00DA7829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72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22FDE8-B3DB-C245-801A-DDC099F511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57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E8D2FE-24F3-B246-91A7-200BE877E4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588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125D1D-7BC0-884A-8152-027291CA10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075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C7E023-34DF-F34A-A8FB-9E0045D709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106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9709B37-396F-034E-8936-DC77A28AD12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23850"/>
            <a:ext cx="9359900" cy="679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Set my spirit free that I might worship Thee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Set my spirit free that I might worship Thee,</a:t>
            </a:r>
          </a:p>
          <a:p>
            <a:pPr algn="ctr"/>
            <a:r>
              <a:rPr lang="en-CA" sz="3600"/>
              <a:t>Set my spirit free that I might praise Thy name.</a:t>
            </a:r>
          </a:p>
          <a:p>
            <a:pPr algn="ctr"/>
            <a:r>
              <a:rPr lang="en-CA" sz="3600"/>
              <a:t>Let all bondage go and let deliverance flow,</a:t>
            </a:r>
          </a:p>
          <a:p>
            <a:pPr algn="ctr"/>
            <a:r>
              <a:rPr lang="en-CA" sz="3600"/>
              <a:t>Set my spirit free to worship Thee.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26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2014-10-15T19:43:41Z</dcterms:modified>
</cp:coreProperties>
</file>