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B90D1C5-72E3-4562-8C3D-85411177F2F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31539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F18032-57C7-487E-9F5F-6D4C8F83588C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96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CEADEF-702A-4D06-ADE6-FBA9CFA0125A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76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85BA6E-B309-4BAD-B43B-7290CE2EBE4F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47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FFA0BB-FB54-4082-A530-E21B1911A2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2508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14EF71-6A5C-4B41-80C2-077CDFCFA16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9842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20DDC7-026E-4C7F-B76D-0DE93A2EF12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1554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84D362C-25A4-45FF-9ACA-18E5BEF8861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2882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241632-FCAF-4739-87AD-0EE79BF6D20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206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E34AD4-C6E6-4AA6-B898-09B7C1705F3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0971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EC26EA-A406-4B02-A43A-0B2D9F564F8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618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43670B-1691-40DE-86D1-5AA9C8B3CB2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0520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B64095-419B-4F4F-AD2A-5BAC657D4D5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8970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403720-6D06-4808-AF11-EEFAAF8AD21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0342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9C7375-E6E1-48C7-A5F6-F28537FBC6E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771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9AC870-13A5-4B23-8795-DE7227F1C5C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6795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F59FAC8-4397-40DB-9315-57B26E0A8C1C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93663"/>
            <a:ext cx="10080625" cy="743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Shine Jesus Shine</a:t>
            </a:r>
          </a:p>
          <a:p>
            <a:pPr algn="ctr"/>
            <a:r>
              <a:rPr lang="en-CA" altLang="en-US" sz="3600"/>
              <a:t>Lord the light of Your Love is shining</a:t>
            </a:r>
          </a:p>
          <a:p>
            <a:pPr algn="ctr"/>
            <a:r>
              <a:rPr lang="en-CA" altLang="en-US" sz="3600"/>
              <a:t>In the midst of the darkness shining</a:t>
            </a:r>
          </a:p>
          <a:p>
            <a:pPr algn="ctr"/>
            <a:r>
              <a:rPr lang="en-CA" altLang="en-US" sz="3600"/>
              <a:t>Jesus, Light of the world shine upon us</a:t>
            </a:r>
          </a:p>
          <a:p>
            <a:pPr algn="ctr"/>
            <a:r>
              <a:rPr lang="en-CA" altLang="en-US" sz="3600"/>
              <a:t>Set us free by the truth You now bring us</a:t>
            </a:r>
          </a:p>
          <a:p>
            <a:pPr algn="ctr"/>
            <a:r>
              <a:rPr lang="en-CA" altLang="en-US" sz="3600"/>
              <a:t>Shine on me. Shine on me. </a:t>
            </a:r>
          </a:p>
          <a:p>
            <a:pPr algn="ctr"/>
            <a:r>
              <a:rPr lang="en-CA" altLang="en-US" sz="3600"/>
              <a:t>Shine, Jesus, Shine</a:t>
            </a:r>
          </a:p>
          <a:p>
            <a:pPr algn="ctr"/>
            <a:r>
              <a:rPr lang="en-CA" altLang="en-US" sz="3600"/>
              <a:t>Fill this land with the Father's glory</a:t>
            </a:r>
          </a:p>
          <a:p>
            <a:pPr algn="ctr"/>
            <a:r>
              <a:rPr lang="en-CA" altLang="en-US" sz="3600"/>
              <a:t>Blaze, Spirit, blaze, Set our hearts on fire</a:t>
            </a:r>
          </a:p>
          <a:p>
            <a:pPr algn="ctr"/>
            <a:r>
              <a:rPr lang="en-CA" altLang="en-US" sz="3600"/>
              <a:t>Flow river flow,</a:t>
            </a:r>
          </a:p>
          <a:p>
            <a:pPr algn="ctr"/>
            <a:r>
              <a:rPr lang="en-CA" altLang="en-US" sz="3600"/>
              <a:t>Flood the nations with grace and mercy</a:t>
            </a:r>
          </a:p>
          <a:p>
            <a:pPr algn="ctr"/>
            <a:r>
              <a:rPr lang="en-CA" altLang="en-US" sz="3600"/>
              <a:t>Send forth Your Word Lord, </a:t>
            </a:r>
          </a:p>
          <a:p>
            <a:pPr algn="ctr"/>
            <a:r>
              <a:rPr lang="en-CA" altLang="en-US" sz="3600"/>
              <a:t>and let there be light.</a:t>
            </a:r>
          </a:p>
          <a:p>
            <a:pPr algn="ctr"/>
            <a:r>
              <a:rPr lang="en-CA" altLang="en-US" sz="3600"/>
              <a:t>1/3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228600"/>
            <a:ext cx="9720262" cy="725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Lord, I come to Your awesome presence</a:t>
            </a:r>
          </a:p>
          <a:p>
            <a:pPr algn="ctr"/>
            <a:r>
              <a:rPr lang="en-CA" altLang="en-US" sz="3600"/>
              <a:t>From the shadows into Your radiance</a:t>
            </a:r>
          </a:p>
          <a:p>
            <a:pPr algn="ctr"/>
            <a:r>
              <a:rPr lang="en-CA" altLang="en-US" sz="3600"/>
              <a:t>By the blood I may enter Your brightness</a:t>
            </a:r>
          </a:p>
          <a:p>
            <a:pPr algn="ctr"/>
            <a:r>
              <a:rPr lang="en-CA" altLang="en-US" sz="3600"/>
              <a:t>Search me, try me, consume all my darkness</a:t>
            </a:r>
          </a:p>
          <a:p>
            <a:pPr algn="ctr"/>
            <a:r>
              <a:rPr lang="en-CA" altLang="en-US" sz="3600"/>
              <a:t>Shine on me. Shine on me. 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Shine, Jesus, Shine</a:t>
            </a:r>
          </a:p>
          <a:p>
            <a:pPr algn="ctr"/>
            <a:r>
              <a:rPr lang="en-CA" altLang="en-US" sz="3600"/>
              <a:t>Fill this land with the Father's glory</a:t>
            </a:r>
          </a:p>
          <a:p>
            <a:pPr algn="ctr"/>
            <a:r>
              <a:rPr lang="en-CA" altLang="en-US" sz="3600"/>
              <a:t>Blaze, Spirit, blaze, Set our hearts on fire</a:t>
            </a:r>
          </a:p>
          <a:p>
            <a:pPr algn="ctr"/>
            <a:r>
              <a:rPr lang="en-CA" altLang="en-US" sz="3600"/>
              <a:t>Flow river flow,</a:t>
            </a:r>
          </a:p>
          <a:p>
            <a:pPr algn="ctr"/>
            <a:r>
              <a:rPr lang="en-CA" altLang="en-US" sz="3600"/>
              <a:t>Flood the nations with grace and mercy</a:t>
            </a:r>
          </a:p>
          <a:p>
            <a:pPr algn="ctr"/>
            <a:r>
              <a:rPr lang="en-CA" altLang="en-US" sz="3600"/>
              <a:t>Send forth Your Word  </a:t>
            </a:r>
          </a:p>
          <a:p>
            <a:pPr algn="ctr"/>
            <a:r>
              <a:rPr lang="en-CA" altLang="en-US" sz="3600"/>
              <a:t>Lord, and let there be light.</a:t>
            </a:r>
          </a:p>
          <a:p>
            <a:pPr algn="ctr"/>
            <a:r>
              <a:rPr lang="en-CA" altLang="en-US" sz="3600"/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52400"/>
            <a:ext cx="9899650" cy="725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As we gaze on Your kingly brightness</a:t>
            </a:r>
          </a:p>
          <a:p>
            <a:pPr algn="ctr"/>
            <a:r>
              <a:rPr lang="en-CA" altLang="en-US" sz="3600"/>
              <a:t>So our faces display Your likeness</a:t>
            </a:r>
          </a:p>
          <a:p>
            <a:pPr algn="ctr"/>
            <a:r>
              <a:rPr lang="en-CA" altLang="en-US" sz="3600"/>
              <a:t>Ever changing from glory to glory</a:t>
            </a:r>
          </a:p>
          <a:p>
            <a:pPr algn="ctr"/>
            <a:r>
              <a:rPr lang="en-CA" altLang="en-US" sz="3600"/>
              <a:t>Mirrored here, may our lives tell Your story</a:t>
            </a:r>
          </a:p>
          <a:p>
            <a:pPr algn="ctr"/>
            <a:r>
              <a:rPr lang="en-CA" altLang="en-US" sz="3600"/>
              <a:t>Shine on me. Shine on me...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Shine, Jesus, Shine</a:t>
            </a:r>
          </a:p>
          <a:p>
            <a:pPr algn="ctr"/>
            <a:r>
              <a:rPr lang="en-CA" altLang="en-US" sz="3600"/>
              <a:t>Fill this land with the Father's glory</a:t>
            </a:r>
          </a:p>
          <a:p>
            <a:pPr algn="ctr"/>
            <a:r>
              <a:rPr lang="en-CA" altLang="en-US" sz="3600"/>
              <a:t>Blaze, Spirit, blaze, Set our hearts on fire</a:t>
            </a:r>
          </a:p>
          <a:p>
            <a:pPr algn="ctr"/>
            <a:r>
              <a:rPr lang="en-CA" altLang="en-US" sz="3600"/>
              <a:t>Flow river flow,</a:t>
            </a:r>
          </a:p>
          <a:p>
            <a:pPr algn="ctr"/>
            <a:r>
              <a:rPr lang="en-CA" altLang="en-US" sz="3600"/>
              <a:t>Flood the nations with grace and mercy</a:t>
            </a:r>
          </a:p>
          <a:p>
            <a:pPr algn="ctr"/>
            <a:r>
              <a:rPr lang="en-CA" altLang="en-US" sz="3600"/>
              <a:t>Send forth Your Word  </a:t>
            </a:r>
          </a:p>
          <a:p>
            <a:pPr algn="ctr"/>
            <a:r>
              <a:rPr lang="en-CA" altLang="en-US" sz="3600"/>
              <a:t>Lord, and let there be light.</a:t>
            </a:r>
          </a:p>
          <a:p>
            <a:pPr algn="ctr"/>
            <a:r>
              <a:rPr lang="en-CA" altLang="en-US" sz="3600"/>
              <a:t>3/3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267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2014-06-28T04:26:43Z</dcterms:modified>
</cp:coreProperties>
</file>