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AEB858C6-2274-45CB-A910-57E0A0704AD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7815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AE5D837-FCE6-46CC-9185-7D782B84210E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02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86EA2F-5DCA-447B-91C2-660471C9A157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29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D85830-6D01-455C-BE7A-F93F50532462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7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928B4B-2A95-4000-9CAB-7E890C43B7A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359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9E9DC44-90E7-48CD-89A3-3FD7C811280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445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D38D31A-65A1-4E79-9441-1BFF4808B67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5642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8D7AD8B2-0736-4956-93BD-F1FDC8D6124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1769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F544B8-6F53-4E76-B579-CE7B293349F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7749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D28B3DB-E11E-4A6C-8E89-89766A3684B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5779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DC74CC-6A86-40A7-9B38-AA8466A63D0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672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468B31-D5FC-4463-9957-BB02BEAD1F9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713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C27175-0FC3-4FFF-A06F-8E9DC788A4B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475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8302277-7801-4AA7-8489-48C70E41665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3811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005F458-B096-4560-864E-D4F2CC2E167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162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9A3F4C6-A5C7-4DE3-8367-A3C56282F6C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064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C97E0837-C0F7-4B9C-B7E1-9D2BB7F0F120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88900"/>
            <a:ext cx="10080625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Shine On</a:t>
            </a:r>
          </a:p>
          <a:p>
            <a:pPr algn="ctr"/>
            <a:r>
              <a:rPr lang="en-CA" sz="3600"/>
              <a:t>Why don't you shine on, shine on</a:t>
            </a:r>
          </a:p>
          <a:p>
            <a:pPr algn="ctr"/>
            <a:r>
              <a:rPr lang="en-CA" sz="3600"/>
              <a:t>Shine on in the love of the Lord, Hallelujah</a:t>
            </a:r>
          </a:p>
          <a:p>
            <a:pPr algn="ctr"/>
            <a:r>
              <a:rPr lang="en-CA" sz="3600"/>
              <a:t>Shine on, shine on, </a:t>
            </a:r>
          </a:p>
          <a:p>
            <a:pPr algn="ctr"/>
            <a:r>
              <a:rPr lang="en-CA" sz="3600"/>
              <a:t>shine on in the love of the Lord</a:t>
            </a:r>
          </a:p>
          <a:p>
            <a:pPr algn="ctr"/>
            <a:r>
              <a:rPr lang="en-CA" sz="3600"/>
              <a:t>I was blind and could not see</a:t>
            </a:r>
          </a:p>
          <a:p>
            <a:pPr algn="ctr"/>
            <a:r>
              <a:rPr lang="en-CA" sz="3600"/>
              <a:t>but then the good Lord spoke to me</a:t>
            </a:r>
          </a:p>
          <a:p>
            <a:pPr algn="ctr"/>
            <a:r>
              <a:rPr lang="en-CA" sz="3600"/>
              <a:t>Now I'm happy, as happy can be</a:t>
            </a:r>
          </a:p>
          <a:p>
            <a:pPr algn="ctr"/>
            <a:r>
              <a:rPr lang="en-CA" sz="3600"/>
              <a:t>And I'll be shining in the light of the Lord</a:t>
            </a:r>
          </a:p>
          <a:p>
            <a:pPr algn="ctr"/>
            <a:r>
              <a:rPr lang="en-CA" sz="3600"/>
              <a:t>Why don't you shine on, shine on</a:t>
            </a:r>
          </a:p>
          <a:p>
            <a:pPr algn="ctr"/>
            <a:r>
              <a:rPr lang="en-CA" sz="3600"/>
              <a:t>Shine on in the love of the Lord, Hallelujah</a:t>
            </a:r>
          </a:p>
          <a:p>
            <a:pPr algn="ctr"/>
            <a:r>
              <a:rPr lang="en-CA" sz="3600"/>
              <a:t>Shine on, shine on, </a:t>
            </a:r>
          </a:p>
          <a:p>
            <a:pPr algn="ctr"/>
            <a:r>
              <a:rPr lang="en-CA" sz="3600"/>
              <a:t>shine on in the love of the Lord</a:t>
            </a:r>
          </a:p>
          <a:p>
            <a:pPr algn="ctr"/>
            <a:r>
              <a:rPr lang="en-CA" sz="3600"/>
              <a:t>1/3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88900"/>
            <a:ext cx="10080625" cy="691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Once the darkness was in control</a:t>
            </a:r>
          </a:p>
          <a:p>
            <a:pPr algn="ctr"/>
            <a:r>
              <a:rPr lang="en-CA" sz="3600"/>
              <a:t>And all my sorrows had taken their toll</a:t>
            </a:r>
          </a:p>
          <a:p>
            <a:pPr algn="ctr"/>
            <a:r>
              <a:rPr lang="en-CA" sz="3600"/>
              <a:t>But then a ray of light pierced through my soul</a:t>
            </a:r>
          </a:p>
          <a:p>
            <a:pPr algn="ctr"/>
            <a:r>
              <a:rPr lang="en-CA" sz="3600"/>
              <a:t>And I'll be shining in the light of the Lord.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Why don't you shine on, shine on</a:t>
            </a:r>
          </a:p>
          <a:p>
            <a:pPr algn="ctr"/>
            <a:r>
              <a:rPr lang="en-CA" sz="3600"/>
              <a:t>Shine on in the love of the Lord, Hallelujah</a:t>
            </a:r>
          </a:p>
          <a:p>
            <a:pPr algn="ctr"/>
            <a:r>
              <a:rPr lang="en-CA" sz="3600"/>
              <a:t>Shine on, shine on, </a:t>
            </a:r>
          </a:p>
          <a:p>
            <a:pPr algn="ctr"/>
            <a:r>
              <a:rPr lang="en-CA" sz="3600"/>
              <a:t>shine on in the love of the Lord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 u="sng"/>
          </a:p>
          <a:p>
            <a:pPr algn="ctr"/>
            <a:r>
              <a:rPr lang="en-CA" sz="3600"/>
              <a:t>2/3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0" y="88900"/>
            <a:ext cx="10080625" cy="691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If you're a sinner and you can see</a:t>
            </a:r>
          </a:p>
          <a:p>
            <a:pPr algn="ctr"/>
            <a:r>
              <a:rPr lang="en-CA" sz="3600"/>
              <a:t>Just what Jesus has done for me</a:t>
            </a:r>
          </a:p>
          <a:p>
            <a:pPr algn="ctr"/>
            <a:r>
              <a:rPr lang="en-CA" sz="3600"/>
              <a:t>Then go to Jesus, He'll set you free</a:t>
            </a:r>
          </a:p>
          <a:p>
            <a:pPr algn="ctr"/>
            <a:r>
              <a:rPr lang="en-CA" sz="3600"/>
              <a:t>And you'll be shining in the light of the Lord.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Why don't you shine on, shine on</a:t>
            </a:r>
          </a:p>
          <a:p>
            <a:pPr algn="ctr"/>
            <a:r>
              <a:rPr lang="en-CA" sz="3600"/>
              <a:t>Shine on in the love of the Lord, Hallelujah</a:t>
            </a:r>
          </a:p>
          <a:p>
            <a:pPr algn="ctr"/>
            <a:r>
              <a:rPr lang="en-CA" sz="3600"/>
              <a:t>Shine on, shine on, </a:t>
            </a:r>
          </a:p>
          <a:p>
            <a:pPr algn="ctr"/>
            <a:r>
              <a:rPr lang="en-CA" sz="3600"/>
              <a:t>shine on in the love of the Lord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3/3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245</Words>
  <Application>Microsoft Office PowerPoint</Application>
  <PresentationFormat>Custom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3</cp:revision>
  <cp:lastPrinted>1601-01-01T00:00:00Z</cp:lastPrinted>
  <dcterms:created xsi:type="dcterms:W3CDTF">2008-04-26T23:47:17Z</dcterms:created>
  <dcterms:modified xsi:type="dcterms:W3CDTF">2014-02-15T23:00:45Z</dcterms:modified>
</cp:coreProperties>
</file>