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1585C3E-B92B-FC4F-B1B8-58C0A8DC1E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194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C0DFA5-CEA3-6B40-A01A-482284A51C7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602CBD-E368-B649-A47C-6446BB778BB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7D00B2-3C83-9043-92E0-F83602EAED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4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6E054A-AB21-D74B-A474-E66C17D8A9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6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62FB68-1B05-E546-B84E-1F5BCC40DE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3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134FAFC-8EEF-764A-A74D-2A06186D9D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51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1F798C-AC10-C241-BA4D-FC4A631EF8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5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F5396E-8C37-8440-AC1D-9C2F843223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95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C4DFB3-0282-134F-9A3D-661A4347C5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42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4F19CA-593D-9542-BD19-E09CA5F0ED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97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18ED18-7074-3740-8AD5-2ABF538EC2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91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89FF60-A8CB-7743-B2F5-DED1695995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89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31FDFE-0661-1E4A-8800-A809B676B5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6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E63EC4-008F-4A4D-BD48-AC540BD9D0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109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29B667B-19B3-A946-AE87-67F072E17A9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07950" y="360363"/>
            <a:ext cx="6840538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Shout to the Lord</a:t>
            </a:r>
          </a:p>
          <a:p>
            <a:pPr algn="ctr"/>
            <a:r>
              <a:rPr lang="en-CA" sz="3600"/>
              <a:t>My Jesus, My Savior</a:t>
            </a:r>
          </a:p>
          <a:p>
            <a:pPr algn="ctr"/>
            <a:r>
              <a:rPr lang="en-CA" sz="3600"/>
              <a:t>Lord there is none like You</a:t>
            </a:r>
          </a:p>
          <a:p>
            <a:pPr algn="ctr"/>
            <a:r>
              <a:rPr lang="en-CA" sz="3600"/>
              <a:t>All of my days, I want to praise</a:t>
            </a:r>
          </a:p>
          <a:p>
            <a:pPr algn="ctr"/>
            <a:r>
              <a:rPr lang="en-CA" sz="3600"/>
              <a:t>The wonders of Your mighty love</a:t>
            </a:r>
          </a:p>
          <a:p>
            <a:pPr algn="ctr"/>
            <a:r>
              <a:rPr lang="en-CA" sz="3600"/>
              <a:t>My Comfort, My Shelter</a:t>
            </a:r>
          </a:p>
          <a:p>
            <a:pPr algn="ctr"/>
            <a:r>
              <a:rPr lang="en-CA" sz="3600"/>
              <a:t>Tower of refuge and strength</a:t>
            </a:r>
          </a:p>
          <a:p>
            <a:pPr algn="ctr"/>
            <a:r>
              <a:rPr lang="en-CA" sz="3600"/>
              <a:t>Let every breath, all that I am</a:t>
            </a:r>
          </a:p>
          <a:p>
            <a:pPr algn="ctr"/>
            <a:r>
              <a:rPr lang="en-CA" sz="3600"/>
              <a:t>Never cease to worship You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 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4463" y="684213"/>
            <a:ext cx="9036050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Shout to the Lord, all the earth</a:t>
            </a:r>
          </a:p>
          <a:p>
            <a:pPr algn="ctr"/>
            <a:r>
              <a:rPr lang="en-CA" sz="3600"/>
              <a:t>Let us sing. </a:t>
            </a:r>
          </a:p>
          <a:p>
            <a:pPr algn="ctr"/>
            <a:r>
              <a:rPr lang="en-CA" sz="3600"/>
              <a:t>Power and majesty, praise to the King.</a:t>
            </a:r>
          </a:p>
          <a:p>
            <a:pPr algn="ctr"/>
            <a:r>
              <a:rPr lang="en-CA" sz="3600"/>
              <a:t>Mountains bow down and the seas will roar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At the sound of Your name</a:t>
            </a:r>
          </a:p>
          <a:p>
            <a:pPr algn="ctr"/>
            <a:r>
              <a:rPr lang="en-CA" sz="3600"/>
              <a:t>I sing for joy at the work of Your hands</a:t>
            </a:r>
          </a:p>
          <a:p>
            <a:pPr algn="ctr"/>
            <a:r>
              <a:rPr lang="en-CA" sz="3600"/>
              <a:t>Forever I'll love you, forever I'll stand</a:t>
            </a:r>
          </a:p>
          <a:p>
            <a:pPr algn="ctr"/>
            <a:r>
              <a:rPr lang="en-CA" sz="3600"/>
              <a:t>Nothing compares to the promise I have in YOU!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126</Words>
  <Application>Microsoft Macintosh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2008-04-26T00:41:02Z</dcterms:created>
  <dcterms:modified xsi:type="dcterms:W3CDTF">2014-10-15T19:46:30Z</dcterms:modified>
</cp:coreProperties>
</file>