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"/>
  </p:notesMasterIdLst>
  <p:sldIdLst>
    <p:sldId id="258" r:id="rId2"/>
    <p:sldId id="259" r:id="rId3"/>
    <p:sldId id="260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F0D68B9-6FE0-4EAC-A053-6AC954BC87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951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2F94CF-2DFD-4C89-98AF-2740BCEEDA6B}" type="slidenum">
              <a:rPr lang="en-CA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54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2F94CF-2DFD-4C89-98AF-2740BCEEDA6B}" type="slidenum">
              <a:rPr lang="en-CA">
                <a:solidFill>
                  <a:prstClr val="black"/>
                </a:solidFill>
              </a:rPr>
              <a:pPr/>
              <a:t>2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2F94CF-2DFD-4C89-98AF-2740BCEEDA6B}" type="slidenum">
              <a:rPr lang="en-CA">
                <a:solidFill>
                  <a:prstClr val="black"/>
                </a:solidFill>
              </a:rPr>
              <a:pPr/>
              <a:t>3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6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5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9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2" indent="0" algn="ctr">
              <a:buNone/>
              <a:defRPr sz="2000"/>
            </a:lvl2pPr>
            <a:lvl3pPr marL="914305" indent="0" algn="ctr">
              <a:buNone/>
              <a:defRPr sz="1800"/>
            </a:lvl3pPr>
            <a:lvl4pPr marL="1371457" indent="0" algn="ctr">
              <a:buNone/>
              <a:defRPr sz="1599"/>
            </a:lvl4pPr>
            <a:lvl5pPr marL="1828610" indent="0" algn="ctr">
              <a:buNone/>
              <a:defRPr sz="1599"/>
            </a:lvl5pPr>
            <a:lvl6pPr marL="2285763" indent="0" algn="ctr">
              <a:buNone/>
              <a:defRPr sz="1599"/>
            </a:lvl6pPr>
            <a:lvl7pPr marL="2742916" indent="0" algn="ctr">
              <a:buNone/>
              <a:defRPr sz="1599"/>
            </a:lvl7pPr>
            <a:lvl8pPr marL="3200068" indent="0" algn="ctr">
              <a:buNone/>
              <a:defRPr sz="1599"/>
            </a:lvl8pPr>
            <a:lvl9pPr marL="3657221" indent="0" algn="ctr">
              <a:buNone/>
              <a:defRPr sz="15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C2037F-C4BB-4BE8-B535-DE8332F41B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32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BA373A-6230-4082-A78C-69C5B234C2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15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6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6"/>
            <a:ext cx="6650038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445BD0-45EC-4908-8C74-2BE5B8827C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32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9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9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462F0A0-5221-4CBC-A78D-112C57CC53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086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6C3D6A-14D7-4A3A-BD86-113AB18B40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4"/>
            <a:ext cx="8694738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4"/>
            <a:ext cx="8694738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152" indent="0">
              <a:buNone/>
              <a:defRPr sz="2000"/>
            </a:lvl2pPr>
            <a:lvl3pPr marL="914305" indent="0">
              <a:buNone/>
              <a:defRPr sz="1800"/>
            </a:lvl3pPr>
            <a:lvl4pPr marL="1371457" indent="0">
              <a:buNone/>
              <a:defRPr sz="1599"/>
            </a:lvl4pPr>
            <a:lvl5pPr marL="1828610" indent="0">
              <a:buNone/>
              <a:defRPr sz="1599"/>
            </a:lvl5pPr>
            <a:lvl6pPr marL="2285763" indent="0">
              <a:buNone/>
              <a:defRPr sz="1599"/>
            </a:lvl6pPr>
            <a:lvl7pPr marL="2742916" indent="0">
              <a:buNone/>
              <a:defRPr sz="1599"/>
            </a:lvl7pPr>
            <a:lvl8pPr marL="3200068" indent="0">
              <a:buNone/>
              <a:defRPr sz="1599"/>
            </a:lvl8pPr>
            <a:lvl9pPr marL="3657221" indent="0">
              <a:buNone/>
              <a:defRPr sz="159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6D06F4-3E34-4CF8-873A-787039E8B8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207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6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6"/>
            <a:ext cx="4459288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E56EF4-6226-4615-AE06-FE7991253E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464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8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7" y="1852613"/>
            <a:ext cx="4265613" cy="9080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599" b="1"/>
            </a:lvl4pPr>
            <a:lvl5pPr marL="1828610" indent="0">
              <a:buNone/>
              <a:defRPr sz="1599" b="1"/>
            </a:lvl5pPr>
            <a:lvl6pPr marL="2285763" indent="0">
              <a:buNone/>
              <a:defRPr sz="1599" b="1"/>
            </a:lvl6pPr>
            <a:lvl7pPr marL="2742916" indent="0">
              <a:buNone/>
              <a:defRPr sz="1599" b="1"/>
            </a:lvl7pPr>
            <a:lvl8pPr marL="3200068" indent="0">
              <a:buNone/>
              <a:defRPr sz="1599" b="1"/>
            </a:lvl8pPr>
            <a:lvl9pPr marL="3657221" indent="0">
              <a:buNone/>
              <a:defRPr sz="15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7" y="2760664"/>
            <a:ext cx="4265613" cy="4062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2" y="1852613"/>
            <a:ext cx="4284663" cy="9080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599" b="1"/>
            </a:lvl4pPr>
            <a:lvl5pPr marL="1828610" indent="0">
              <a:buNone/>
              <a:defRPr sz="1599" b="1"/>
            </a:lvl5pPr>
            <a:lvl6pPr marL="2285763" indent="0">
              <a:buNone/>
              <a:defRPr sz="1599" b="1"/>
            </a:lvl6pPr>
            <a:lvl7pPr marL="2742916" indent="0">
              <a:buNone/>
              <a:defRPr sz="1599" b="1"/>
            </a:lvl7pPr>
            <a:lvl8pPr marL="3200068" indent="0">
              <a:buNone/>
              <a:defRPr sz="1599" b="1"/>
            </a:lvl8pPr>
            <a:lvl9pPr marL="3657221" indent="0">
              <a:buNone/>
              <a:defRPr sz="159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2" y="2760664"/>
            <a:ext cx="4284663" cy="4062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B56F7F-3AFC-4EA3-8AB8-7A0DCC7DCC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4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BE121C-E160-40EA-8436-AB3A9F359E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8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185824-A8DD-44A7-ABD3-83EB022C51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65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6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599"/>
            </a:lvl1pPr>
            <a:lvl2pPr marL="457152" indent="0">
              <a:buNone/>
              <a:defRPr sz="1400"/>
            </a:lvl2pPr>
            <a:lvl3pPr marL="914305" indent="0">
              <a:buNone/>
              <a:defRPr sz="1200"/>
            </a:lvl3pPr>
            <a:lvl4pPr marL="1371457" indent="0">
              <a:buNone/>
              <a:defRPr sz="1000"/>
            </a:lvl4pPr>
            <a:lvl5pPr marL="1828610" indent="0">
              <a:buNone/>
              <a:defRPr sz="1000"/>
            </a:lvl5pPr>
            <a:lvl6pPr marL="2285763" indent="0">
              <a:buNone/>
              <a:defRPr sz="1000"/>
            </a:lvl6pPr>
            <a:lvl7pPr marL="2742916" indent="0">
              <a:buNone/>
              <a:defRPr sz="1000"/>
            </a:lvl7pPr>
            <a:lvl8pPr marL="3200068" indent="0">
              <a:buNone/>
              <a:defRPr sz="1000"/>
            </a:lvl8pPr>
            <a:lvl9pPr marL="36572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FD2B84-2D40-4C2F-A400-18AD052841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51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6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5" indent="0">
              <a:buNone/>
              <a:defRPr sz="2400"/>
            </a:lvl3pPr>
            <a:lvl4pPr marL="1371457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6" indent="0">
              <a:buNone/>
              <a:defRPr sz="2000"/>
            </a:lvl7pPr>
            <a:lvl8pPr marL="3200068" indent="0">
              <a:buNone/>
              <a:defRPr sz="2000"/>
            </a:lvl8pPr>
            <a:lvl9pPr marL="365722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599"/>
            </a:lvl1pPr>
            <a:lvl2pPr marL="457152" indent="0">
              <a:buNone/>
              <a:defRPr sz="1400"/>
            </a:lvl2pPr>
            <a:lvl3pPr marL="914305" indent="0">
              <a:buNone/>
              <a:defRPr sz="1200"/>
            </a:lvl3pPr>
            <a:lvl4pPr marL="1371457" indent="0">
              <a:buNone/>
              <a:defRPr sz="1000"/>
            </a:lvl4pPr>
            <a:lvl5pPr marL="1828610" indent="0">
              <a:buNone/>
              <a:defRPr sz="1000"/>
            </a:lvl5pPr>
            <a:lvl6pPr marL="2285763" indent="0">
              <a:buNone/>
              <a:defRPr sz="1000"/>
            </a:lvl6pPr>
            <a:lvl7pPr marL="2742916" indent="0">
              <a:buNone/>
              <a:defRPr sz="1000"/>
            </a:lvl7pPr>
            <a:lvl8pPr marL="3200068" indent="0">
              <a:buNone/>
              <a:defRPr sz="1000"/>
            </a:lvl8pPr>
            <a:lvl9pPr marL="36572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0A1E56-BFC3-42A9-A58E-495DBC15F1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46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6"/>
            <a:ext cx="9069388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9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825" algn="l"/>
                <a:tab pos="1447649" algn="l"/>
                <a:tab pos="217147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defTabSz="447629"/>
            <a:endParaRPr lang="en-CA">
              <a:ea typeface="MS Gothic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825" algn="l"/>
                <a:tab pos="1447649" algn="l"/>
                <a:tab pos="2171475" algn="l"/>
                <a:tab pos="2895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defTabSz="447629"/>
            <a:endParaRPr lang="en-CA">
              <a:ea typeface="MS Gothic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9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825" algn="l"/>
                <a:tab pos="1447649" algn="l"/>
                <a:tab pos="217147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defTabSz="447629"/>
            <a:fld id="{57A6B285-E90A-4049-B012-B6E08D06E9FD}" type="slidenum">
              <a:rPr lang="en-CA" smtClean="0">
                <a:ea typeface="MS Gothic"/>
              </a:rPr>
              <a:pPr defTabSz="447629"/>
              <a:t>‹#›</a:t>
            </a:fld>
            <a:endParaRPr lang="en-CA"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3571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 kern="1200">
          <a:solidFill>
            <a:srgbClr val="000000"/>
          </a:solidFill>
          <a:latin typeface="+mj-lt"/>
          <a:ea typeface="+mj-ea"/>
          <a:cs typeface="+mj-cs"/>
        </a:defRPr>
      </a:lvl1pPr>
      <a:lvl2pPr marL="742873" indent="-285721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2881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034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187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340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492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8645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5797" indent="-228576" algn="ctr" defTabSz="44762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399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865" indent="-342865" algn="l" defTabSz="447629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873" indent="-285721" algn="l" defTabSz="447629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2881" indent="-228576" algn="l" defTabSz="447629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034" indent="-228576" algn="l" defTabSz="447629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187" indent="-228576" algn="l" defTabSz="447629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340" indent="-228576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6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6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6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6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1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0" y="23240"/>
            <a:ext cx="10079567" cy="75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76744" rIns="89991" bIns="4499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defTabSz="447629"/>
            <a:endParaRPr lang="en-CA" sz="3600" dirty="0"/>
          </a:p>
          <a:p>
            <a:pPr algn="ctr" defTabSz="447629"/>
            <a:r>
              <a:rPr lang="en-CA" sz="3600" u="sng" dirty="0"/>
              <a:t>Show a little bit of love and kindness</a:t>
            </a:r>
          </a:p>
          <a:p>
            <a:pPr algn="ctr" defTabSz="447629"/>
            <a:r>
              <a:rPr lang="en-CA" sz="3600" dirty="0"/>
              <a:t>Show a little bit of love and kindness</a:t>
            </a:r>
          </a:p>
          <a:p>
            <a:pPr algn="ctr" defTabSz="447629"/>
            <a:r>
              <a:rPr lang="en-CA" sz="3600" dirty="0"/>
              <a:t>Never go around with hatred’s blindness</a:t>
            </a:r>
          </a:p>
          <a:p>
            <a:pPr algn="ctr" defTabSz="447629"/>
            <a:r>
              <a:rPr lang="en-CA" sz="3600" dirty="0"/>
              <a:t>Take a little time to reach for joy</a:t>
            </a:r>
          </a:p>
          <a:p>
            <a:pPr algn="ctr" defTabSz="447629"/>
            <a:r>
              <a:rPr lang="en-CA" sz="3600" dirty="0"/>
              <a:t>And wear a happy face</a:t>
            </a:r>
          </a:p>
          <a:p>
            <a:pPr algn="ctr" defTabSz="447629"/>
            <a:r>
              <a:rPr lang="en-CA" sz="3600" dirty="0"/>
              <a:t>Sing a little bit when the days are dreary,</a:t>
            </a:r>
          </a:p>
          <a:p>
            <a:pPr algn="ctr" defTabSz="447629"/>
            <a:r>
              <a:rPr lang="en-CA" sz="3600" dirty="0"/>
              <a:t>Offer little help to a friend who’s weary</a:t>
            </a:r>
          </a:p>
          <a:p>
            <a:pPr algn="ctr" defTabSz="447629"/>
            <a:r>
              <a:rPr lang="en-CA" sz="3600" dirty="0"/>
              <a:t>That’s the way to make the world a happy place.</a:t>
            </a:r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r>
              <a:rPr lang="en-CA" sz="3600" dirty="0"/>
              <a:t>1/3</a:t>
            </a:r>
          </a:p>
          <a:p>
            <a:pPr algn="ctr" defTabSz="447629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965053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0" y="23240"/>
            <a:ext cx="10079567" cy="75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76744" rIns="89991" bIns="4499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defTabSz="447629"/>
            <a:r>
              <a:rPr lang="en-CA" sz="3600" dirty="0"/>
              <a:t>Sing a song, (sing a song),</a:t>
            </a:r>
          </a:p>
          <a:p>
            <a:pPr algn="ctr" defTabSz="447629"/>
            <a:r>
              <a:rPr lang="en-CA" sz="3600" dirty="0"/>
              <a:t>Spread some cheer, spread some cheer</a:t>
            </a:r>
          </a:p>
          <a:p>
            <a:pPr algn="ctr" defTabSz="447629"/>
            <a:r>
              <a:rPr lang="en-CA" sz="3600" dirty="0"/>
              <a:t>There are sad and lonely faces everywhere</a:t>
            </a:r>
          </a:p>
          <a:p>
            <a:pPr algn="ctr" defTabSz="447629"/>
            <a:r>
              <a:rPr lang="en-CA" sz="3600" dirty="0"/>
              <a:t>Be a friend, (be a friend)</a:t>
            </a:r>
          </a:p>
          <a:p>
            <a:pPr algn="ctr" defTabSz="447629"/>
            <a:r>
              <a:rPr lang="en-CA" sz="3600" dirty="0"/>
              <a:t>Show some love, show some love</a:t>
            </a:r>
          </a:p>
          <a:p>
            <a:pPr algn="ctr" defTabSz="447629"/>
            <a:r>
              <a:rPr lang="en-CA" sz="3600" dirty="0"/>
              <a:t>It will lift them from the dungeons of despair</a:t>
            </a:r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r>
              <a:rPr lang="en-CA" sz="3600" dirty="0"/>
              <a:t>2/3</a:t>
            </a:r>
          </a:p>
          <a:p>
            <a:pPr algn="ctr" defTabSz="447629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69325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0" y="23240"/>
            <a:ext cx="10079567" cy="75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76744" rIns="89991" bIns="4499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defTabSz="447629"/>
            <a:endParaRPr lang="en-CA" sz="3600" dirty="0"/>
          </a:p>
          <a:p>
            <a:pPr algn="ctr" defTabSz="447629"/>
            <a:r>
              <a:rPr lang="en-CA" sz="3600" dirty="0"/>
              <a:t>Show a little bit of love and kindness</a:t>
            </a:r>
          </a:p>
          <a:p>
            <a:pPr algn="ctr" defTabSz="447629"/>
            <a:r>
              <a:rPr lang="en-CA" sz="3600" dirty="0"/>
              <a:t>Never go around with hatred’s blindness</a:t>
            </a:r>
          </a:p>
          <a:p>
            <a:pPr algn="ctr" defTabSz="447629"/>
            <a:r>
              <a:rPr lang="en-CA" sz="3600" dirty="0"/>
              <a:t>Take a little time to reach for joy</a:t>
            </a:r>
          </a:p>
          <a:p>
            <a:pPr algn="ctr" defTabSz="447629"/>
            <a:r>
              <a:rPr lang="en-CA" sz="3600" dirty="0"/>
              <a:t>And wear a happy face</a:t>
            </a:r>
          </a:p>
          <a:p>
            <a:pPr algn="ctr" defTabSz="447629"/>
            <a:r>
              <a:rPr lang="en-CA" sz="3600" dirty="0"/>
              <a:t>Sing a little bit when the days are dreary,</a:t>
            </a:r>
          </a:p>
          <a:p>
            <a:pPr algn="ctr" defTabSz="447629"/>
            <a:r>
              <a:rPr lang="en-CA" sz="3600" dirty="0"/>
              <a:t>Offer little help to a friend who’s weary</a:t>
            </a:r>
          </a:p>
          <a:p>
            <a:pPr algn="ctr" defTabSz="447629"/>
            <a:r>
              <a:rPr lang="en-CA" sz="3600" dirty="0"/>
              <a:t>That’s the way to make the world a happy place.</a:t>
            </a:r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endParaRPr lang="en-CA" sz="3600" dirty="0"/>
          </a:p>
          <a:p>
            <a:pPr algn="ctr" defTabSz="447629"/>
            <a:r>
              <a:rPr lang="en-CA" sz="3600" dirty="0"/>
              <a:t>3/3</a:t>
            </a:r>
          </a:p>
          <a:p>
            <a:pPr algn="ctr" defTabSz="447629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8069511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180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Gothic</vt:lpstr>
      <vt:lpstr>Arial</vt:lpstr>
      <vt:lpstr>Times New Roman</vt:lpstr>
      <vt:lpstr>9_Office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2008-04-25T17:02:35Z</dcterms:created>
  <dcterms:modified xsi:type="dcterms:W3CDTF">2014-08-03T18:40:55Z</dcterms:modified>
</cp:coreProperties>
</file>