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C00E866-EFB8-824A-BB2C-C1ADF6F0CF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5476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FFA844-909A-A04C-99B5-7E36EA39DA9D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48FCF6-B1FF-F84E-9624-2878D71FA00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D72528-486C-7046-A0A4-443D6868CD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69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E49708-FE4C-7A4D-A821-14DAE8CD79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46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D52863-A584-8745-BC33-13B7521587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31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C7C5706-16FE-F044-855D-DB4BC9BC7A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2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6C6A66-EEF3-E142-8193-F3ADA064EF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48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81EF2C-9313-0445-8BBF-0D377C276B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F8EAAD-1E56-1D45-8EB2-543E2DE73B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7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7E1BC7-49C6-5F42-A338-6AB1F2FD57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34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3B6A32-D0EF-AE40-8A14-DA09219331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13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6835DC-058E-5040-9D0B-3A0AEBE434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3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21EE7E-C6A7-B244-B645-2BBFBD5B01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71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053AC4-5BF8-8347-83BB-4A99D54E72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14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5DF063E-033E-9842-B548-BD612D2B380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09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Show Your Power</a:t>
            </a:r>
          </a:p>
          <a:p>
            <a:pPr algn="ctr"/>
            <a:r>
              <a:rPr lang="en-CA" sz="3200"/>
              <a:t>He is the Lord and He reigns on high</a:t>
            </a:r>
          </a:p>
          <a:p>
            <a:pPr algn="ctr"/>
            <a:r>
              <a:rPr lang="en-CA" sz="3200"/>
              <a:t>He is the Lord</a:t>
            </a:r>
          </a:p>
          <a:p>
            <a:pPr algn="ctr"/>
            <a:r>
              <a:rPr lang="en-CA" sz="3200"/>
              <a:t>Spoke into the darkness, creating the Light</a:t>
            </a:r>
          </a:p>
          <a:p>
            <a:pPr algn="ctr"/>
            <a:r>
              <a:rPr lang="en-CA" sz="3200"/>
              <a:t>He is the Lord</a:t>
            </a:r>
          </a:p>
          <a:p>
            <a:pPr algn="ctr"/>
            <a:r>
              <a:rPr lang="en-CA" sz="3200"/>
              <a:t>Who is like unto Him, never ending in days</a:t>
            </a:r>
          </a:p>
          <a:p>
            <a:pPr algn="ctr"/>
            <a:r>
              <a:rPr lang="en-CA" sz="3200"/>
              <a:t>He is the Lord</a:t>
            </a:r>
          </a:p>
          <a:p>
            <a:pPr algn="ctr"/>
            <a:r>
              <a:rPr lang="en-CA" sz="3200"/>
              <a:t>And He comes in power when we call on His name, He is the Lord</a:t>
            </a:r>
          </a:p>
          <a:p>
            <a:pPr algn="ctr"/>
            <a:r>
              <a:rPr lang="en-CA" sz="3200"/>
              <a:t>Show Your power Oh, Lord, our God (our God) </a:t>
            </a:r>
          </a:p>
          <a:p>
            <a:pPr algn="ctr"/>
            <a:r>
              <a:rPr lang="en-CA" sz="3200"/>
              <a:t>(repeat)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Your Gospel, oh Lord is the hope for our nation</a:t>
            </a:r>
          </a:p>
          <a:p>
            <a:pPr algn="ctr"/>
            <a:r>
              <a:rPr lang="en-CA" sz="3200"/>
              <a:t>You are the Lord</a:t>
            </a:r>
          </a:p>
          <a:p>
            <a:pPr algn="ctr"/>
            <a:r>
              <a:rPr lang="en-CA" sz="3200"/>
              <a:t>It's the power of God for our salvation</a:t>
            </a:r>
          </a:p>
          <a:p>
            <a:pPr algn="ctr"/>
            <a:r>
              <a:rPr lang="en-CA" sz="3200"/>
              <a:t>You are the Lord</a:t>
            </a:r>
          </a:p>
          <a:p>
            <a:pPr algn="ctr"/>
            <a:r>
              <a:rPr lang="en-CA" sz="3200"/>
              <a:t>We ask not for riches but look to the cross</a:t>
            </a:r>
          </a:p>
          <a:p>
            <a:pPr algn="ctr"/>
            <a:r>
              <a:rPr lang="en-CA" sz="3200"/>
              <a:t>'Cause you are the Lord </a:t>
            </a:r>
          </a:p>
          <a:p>
            <a:pPr algn="ctr"/>
            <a:r>
              <a:rPr lang="en-CA" sz="3200"/>
              <a:t>And for our inheritance give us the lost</a:t>
            </a:r>
          </a:p>
          <a:p>
            <a:pPr algn="ctr"/>
            <a:r>
              <a:rPr lang="en-CA" sz="3200"/>
              <a:t>You are the Lord </a:t>
            </a:r>
          </a:p>
          <a:p>
            <a:pPr algn="ctr"/>
            <a:r>
              <a:rPr lang="en-CA" sz="3200"/>
              <a:t>Show Your power Oh, Lord, our God (our God) </a:t>
            </a:r>
          </a:p>
          <a:p>
            <a:pPr algn="ctr"/>
            <a:r>
              <a:rPr lang="en-CA" sz="3200"/>
              <a:t>(repeat)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157</Words>
  <Application>Microsoft Macintosh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12</cp:revision>
  <cp:lastPrinted>1601-01-01T00:00:00Z</cp:lastPrinted>
  <dcterms:created xsi:type="dcterms:W3CDTF">2008-04-26T18:24:32Z</dcterms:created>
  <dcterms:modified xsi:type="dcterms:W3CDTF">2014-10-15T19:46:24Z</dcterms:modified>
</cp:coreProperties>
</file>