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FDFF591-0B68-4472-A690-493A3894A9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416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3C2DC4-A4F7-423A-8F3B-E4220B197A84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8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9175F2-CCAB-44C1-8318-CC4EBBD017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6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849200-C7A7-4F14-9E7C-A52B100264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32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20EA68-959D-4726-BDAD-A552E21B5F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275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953A63C-8ED8-45E2-BE6B-79951AD012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6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54A2DA-7575-4FF7-9C6D-07A1332F348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14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6F79F8-E2CA-445C-89A9-6633574995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7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472E1E-7D14-4329-8CE9-E5C22D11261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77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7D4D88-1F04-4334-BC68-7382E9EFEE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515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39E186-7F9A-402A-905B-67BD359C76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85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387D5E-86DA-4ECF-A4BE-70FF09D8CF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10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34B44-0BB5-443F-8333-8DF39DD4D4C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88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CB60F6-BB56-4A1D-A6FF-E2DB4A082C3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22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0AB0037-1326-4BC4-9F28-1E7384CA3F6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Silent night, holy night</a:t>
            </a:r>
          </a:p>
          <a:p>
            <a:pPr algn="ctr"/>
            <a:r>
              <a:rPr lang="en-CA" sz="3600"/>
              <a:t> Silent night, holy night, All is calm, all is bright</a:t>
            </a:r>
          </a:p>
          <a:p>
            <a:pPr algn="ctr"/>
            <a:r>
              <a:rPr lang="en-CA" sz="3600"/>
              <a:t>Round yon Virgin Mother and Child</a:t>
            </a:r>
          </a:p>
          <a:p>
            <a:pPr algn="ctr"/>
            <a:r>
              <a:rPr lang="en-CA" sz="3600"/>
              <a:t>Holy Infant so tender and mild</a:t>
            </a:r>
          </a:p>
          <a:p>
            <a:pPr algn="ctr"/>
            <a:r>
              <a:rPr lang="en-CA" sz="3600"/>
              <a:t>Sleep in heavenly peace, </a:t>
            </a:r>
          </a:p>
          <a:p>
            <a:pPr algn="ctr"/>
            <a:r>
              <a:rPr lang="en-CA" sz="3600"/>
              <a:t>Sleep in heavenly peace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Silent night, holy night! </a:t>
            </a:r>
          </a:p>
          <a:p>
            <a:pPr algn="ctr"/>
            <a:r>
              <a:rPr lang="en-CA" sz="3600"/>
              <a:t>Shepherds quake at the sight</a:t>
            </a:r>
          </a:p>
          <a:p>
            <a:pPr algn="ctr"/>
            <a:r>
              <a:rPr lang="en-CA" sz="3600"/>
              <a:t>Glories stream from heaven afar</a:t>
            </a:r>
          </a:p>
          <a:p>
            <a:pPr algn="ctr"/>
            <a:r>
              <a:rPr lang="en-CA" sz="3600"/>
              <a:t>Heavenly hosts sing Alleluia!</a:t>
            </a:r>
          </a:p>
          <a:p>
            <a:pPr algn="ctr"/>
            <a:r>
              <a:rPr lang="en-CA" sz="3600"/>
              <a:t>Christ, the Saviour is born</a:t>
            </a:r>
          </a:p>
          <a:p>
            <a:pPr algn="ctr"/>
            <a:r>
              <a:rPr lang="en-CA" sz="3600"/>
              <a:t>Christ, the Saviour is born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10</cp:revision>
  <cp:lastPrinted>1601-01-01T00:00:00Z</cp:lastPrinted>
  <dcterms:created xsi:type="dcterms:W3CDTF">2008-04-26T18:24:32Z</dcterms:created>
  <dcterms:modified xsi:type="dcterms:W3CDTF">2013-12-07T03:37:39Z</dcterms:modified>
</cp:coreProperties>
</file>