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80DAE15-C7EB-4F0E-BA54-E23520030F2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6749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88A5E-5170-435C-BA1B-1FECF84604B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0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88A5E-5170-435C-BA1B-1FECF84604B6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33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88A5E-5170-435C-BA1B-1FECF84604B6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593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88A5E-5170-435C-BA1B-1FECF84604B6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87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88A5E-5170-435C-BA1B-1FECF84604B6}" type="slidenum">
              <a:rPr lang="en-CA" altLang="en-US"/>
              <a:pPr/>
              <a:t>5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93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24C675-DB58-400D-9267-621D58EE565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169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BE2A29-FEA1-47A2-8905-6363F9B8531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3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CD81E5-CF51-465F-BA3C-ED9DE19735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4652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514FF27-0F7E-4C8C-B23B-B57E2C6F4F4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6214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4E02EF-C859-4D51-87F8-6A4DDA841C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561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6FC40C-FBF2-4A0C-A904-13A194C6E29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239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48243E-D1D4-481A-B8BF-D87888C9AC3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39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25942C-4874-4C40-A39A-4C131F42D6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8151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EE1A15-7527-4554-94CF-3254FF2B630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33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6DA2EC-ED87-4903-88E2-4B160275700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007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598004-DEC0-4A35-BFFB-E2019CDD95E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566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DBB3FB-10DD-4B17-B662-53B4956AAE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2565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5EFE778-9590-437E-978B-C91ABA52734C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6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 smtClean="0"/>
              <a:t>Since Jesus came into my heart</a:t>
            </a:r>
            <a:endParaRPr lang="en-CA" altLang="en-US" sz="3600" u="sng" dirty="0"/>
          </a:p>
          <a:p>
            <a:pPr algn="ctr"/>
            <a:r>
              <a:rPr lang="en-CA" altLang="en-US" sz="3600" dirty="0" smtClean="0"/>
              <a:t>What a wonderful change in my life</a:t>
            </a:r>
          </a:p>
          <a:p>
            <a:pPr algn="ctr"/>
            <a:r>
              <a:rPr lang="en-CA" altLang="en-US" sz="3600" dirty="0" smtClean="0"/>
              <a:t>Has been wrought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I have light in my soul for which</a:t>
            </a:r>
          </a:p>
          <a:p>
            <a:pPr algn="ctr"/>
            <a:r>
              <a:rPr lang="en-CA" altLang="en-US" sz="3600" dirty="0" smtClean="0"/>
              <a:t>Long I had sought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Floods of joy o’er my soul </a:t>
            </a:r>
          </a:p>
          <a:p>
            <a:pPr algn="ctr"/>
            <a:r>
              <a:rPr lang="en-CA" altLang="en-US" sz="3600" dirty="0" smtClean="0"/>
              <a:t>Like the sea billows roll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smtClean="0"/>
              <a:t>1/5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  <a:p>
            <a:endParaRPr lang="en-CA" alt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6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I have ceased from my wandering</a:t>
            </a:r>
          </a:p>
          <a:p>
            <a:pPr algn="ctr"/>
            <a:r>
              <a:rPr lang="en-CA" altLang="en-US" sz="3600" dirty="0" smtClean="0"/>
              <a:t>And going astray,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And my sins, which were many,</a:t>
            </a:r>
          </a:p>
          <a:p>
            <a:pPr algn="ctr"/>
            <a:r>
              <a:rPr lang="en-CA" altLang="en-US" sz="3600" dirty="0" smtClean="0"/>
              <a:t>Are all washed away,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Floods of joy o’er my soul </a:t>
            </a:r>
          </a:p>
          <a:p>
            <a:pPr algn="ctr"/>
            <a:r>
              <a:rPr lang="en-CA" altLang="en-US" sz="3600" dirty="0" smtClean="0"/>
              <a:t>Like the sea billows roll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2/5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  <a:p>
            <a:endParaRPr lang="en-CA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61104727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6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I’m possessed of a hope that is </a:t>
            </a:r>
          </a:p>
          <a:p>
            <a:pPr algn="ctr"/>
            <a:r>
              <a:rPr lang="en-CA" altLang="en-US" sz="3600" dirty="0" smtClean="0"/>
              <a:t>Steadfast and sure,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And no dark clouds of doubt </a:t>
            </a:r>
          </a:p>
          <a:p>
            <a:pPr algn="ctr"/>
            <a:r>
              <a:rPr lang="en-CA" altLang="en-US" sz="3600" dirty="0" smtClean="0"/>
              <a:t>My pathway obscure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Floods of joy o’er my soul </a:t>
            </a:r>
          </a:p>
          <a:p>
            <a:pPr algn="ctr"/>
            <a:r>
              <a:rPr lang="en-CA" altLang="en-US" sz="3600" dirty="0" smtClean="0"/>
              <a:t>Like the sea billows roll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3/5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  <a:p>
            <a:endParaRPr lang="en-CA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5421287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6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There’s a light in the valley of death</a:t>
            </a:r>
          </a:p>
          <a:p>
            <a:pPr algn="ctr"/>
            <a:r>
              <a:rPr lang="en-CA" altLang="en-US" sz="3600" dirty="0" smtClean="0"/>
              <a:t>Now for me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And the gates of the city</a:t>
            </a:r>
          </a:p>
          <a:p>
            <a:pPr algn="ctr"/>
            <a:r>
              <a:rPr lang="en-CA" altLang="en-US" sz="3600" dirty="0" smtClean="0"/>
              <a:t>Beyond I can see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Floods of joy o’er my soul </a:t>
            </a:r>
          </a:p>
          <a:p>
            <a:pPr algn="ctr"/>
            <a:r>
              <a:rPr lang="en-CA" altLang="en-US" sz="3600" dirty="0" smtClean="0"/>
              <a:t>Like the sea billows roll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4/5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  <a:p>
            <a:endParaRPr lang="en-CA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42610728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6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I shall go there to dwell in that city</a:t>
            </a:r>
          </a:p>
          <a:p>
            <a:pPr algn="ctr"/>
            <a:r>
              <a:rPr lang="en-CA" altLang="en-US" sz="3600" dirty="0" smtClean="0"/>
              <a:t>I know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And I’m happy, so happy</a:t>
            </a:r>
          </a:p>
          <a:p>
            <a:pPr algn="ctr"/>
            <a:r>
              <a:rPr lang="en-CA" altLang="en-US" sz="3600" dirty="0" smtClean="0"/>
              <a:t>As onward I go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Floods of joy o’er my soul </a:t>
            </a:r>
          </a:p>
          <a:p>
            <a:pPr algn="ctr"/>
            <a:r>
              <a:rPr lang="en-CA" altLang="en-US" sz="3600" dirty="0" smtClean="0"/>
              <a:t>Like the sea billows roll</a:t>
            </a:r>
          </a:p>
          <a:p>
            <a:pPr algn="ctr"/>
            <a:r>
              <a:rPr lang="en-CA" altLang="en-US" sz="3600" dirty="0" smtClean="0"/>
              <a:t>Since Jesus came into my heart!</a:t>
            </a:r>
          </a:p>
          <a:p>
            <a:pPr algn="ctr"/>
            <a:r>
              <a:rPr lang="en-CA" altLang="en-US" sz="3600" dirty="0" smtClean="0"/>
              <a:t>5/5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  <a:p>
            <a:endParaRPr lang="en-CA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34879310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363</Words>
  <Application>Microsoft Office PowerPoint</Application>
  <PresentationFormat>Custom</PresentationFormat>
  <Paragraphs>76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2008-04-25T21:28:23Z</dcterms:created>
  <dcterms:modified xsi:type="dcterms:W3CDTF">2014-10-11T04:40:39Z</dcterms:modified>
</cp:coreProperties>
</file>