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4DD1E68-BB87-E649-BE4E-F903EC1D22A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6857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08AD27-4682-F642-AEE4-55F3E3067E13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6082B5-E563-474D-BB5F-15D7B7CCC95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1724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B149F4-2A18-EB48-BE75-1DFC2CB0C7E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976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77A7F2-0860-DE48-85B1-255204BF2F7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1615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7D7FB78-7F01-E645-A92C-B645016AFE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892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0D33E9-3022-9949-932B-482308C71D7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341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E86C52-43C8-C445-912D-21C97551672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513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994CD4-537F-BE4F-90F0-C0431A87A9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036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C28AE0-5C72-824C-913C-15E15800C0C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710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AC8E30-6C53-0A4B-B030-3342C92EB09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89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A00310-089A-944E-9872-A51F7023DC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102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9012F6-B34C-6F40-84C0-574503A8BA7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691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0558BF-389D-D04A-9E2F-66D7B61ACE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413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BEFD8ED-2F46-A943-9E35-00A5E08A492F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80994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Sitting at the Feet of Jesus</a:t>
            </a:r>
          </a:p>
          <a:p>
            <a:pPr algn="ctr"/>
            <a:r>
              <a:rPr lang="en-CA" sz="3600"/>
              <a:t>   Sitting at the feet of Jesus,</a:t>
            </a:r>
          </a:p>
          <a:p>
            <a:pPr algn="ctr"/>
            <a:r>
              <a:rPr lang="en-CA" sz="3600"/>
              <a:t>Oh, what words I hear Him say!</a:t>
            </a:r>
          </a:p>
          <a:p>
            <a:pPr algn="ctr"/>
            <a:r>
              <a:rPr lang="en-CA" sz="3600"/>
              <a:t>Happy place! so near, so precious!</a:t>
            </a:r>
          </a:p>
          <a:p>
            <a:pPr algn="ctr"/>
            <a:r>
              <a:rPr lang="en-CA" sz="3600"/>
              <a:t>May it find me there each day;</a:t>
            </a:r>
          </a:p>
          <a:p>
            <a:pPr algn="ctr"/>
            <a:r>
              <a:rPr lang="en-CA" sz="3600"/>
              <a:t>Sitting at the feet of Jesus,</a:t>
            </a:r>
          </a:p>
          <a:p>
            <a:pPr algn="ctr"/>
            <a:r>
              <a:rPr lang="en-CA" sz="3600"/>
              <a:t>I would look upon the past;</a:t>
            </a:r>
          </a:p>
          <a:p>
            <a:pPr algn="ctr"/>
            <a:r>
              <a:rPr lang="en-CA" sz="3600"/>
              <a:t>For His love has been so gracious,</a:t>
            </a:r>
          </a:p>
          <a:p>
            <a:pPr algn="ctr"/>
            <a:r>
              <a:rPr lang="en-CA" sz="3600"/>
              <a:t>It has won my heart at last.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	</a:t>
            </a:r>
          </a:p>
          <a:p>
            <a:pPr algn="ctr"/>
            <a:r>
              <a:rPr lang="en-CA" sz="3600"/>
              <a:t> 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71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8</cp:revision>
  <cp:lastPrinted>1601-01-01T00:00:00Z</cp:lastPrinted>
  <dcterms:created xsi:type="dcterms:W3CDTF">2008-04-26T18:24:32Z</dcterms:created>
  <dcterms:modified xsi:type="dcterms:W3CDTF">2014-10-15T19:46:10Z</dcterms:modified>
</cp:coreProperties>
</file>