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5B86653-B273-E44D-ACA7-625B8E8302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6876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B6C906-61DB-EA49-B60B-410E922779D8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429889-8CAD-E947-ABC8-9492EF0B22C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251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A2D5EE-4184-D947-B37E-451734657E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F06C60-9C3B-CB49-97E8-721403E241F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1873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E59A36A-2067-DB4B-9914-82C281F26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216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5849D8-32C8-7245-823E-00AA2B9BA4E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617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730CD3-ADAA-C74F-8D94-FA666A3CC13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502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B5199D-BC37-4047-80CE-463862B1DCB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215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8C5A50-E182-D840-BF00-30D17CF646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36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5DD44A-DFEE-874E-A276-3FBBCD7467C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365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7F3B28-64BD-CA4F-987A-8AC9A4432EA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961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3C8517-CD0D-254D-91E1-E35B37C3E94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627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E5506B-1DEC-5D49-8DC1-18BB2FE4F6B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907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2A84FF5-068B-584F-BFE1-B6FD943729E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871663" y="120650"/>
            <a:ext cx="7235825" cy="482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>
                <a:cs typeface="TimesNewRoman" charset="0"/>
              </a:rPr>
              <a:t>Something Beautiful Something Good</a:t>
            </a:r>
          </a:p>
          <a:p>
            <a:pPr algn="ctr"/>
            <a:r>
              <a:rPr lang="en-CA" sz="3200">
                <a:cs typeface="TimesNewRoman" charset="0"/>
              </a:rPr>
              <a:t>Something beautiful,</a:t>
            </a:r>
          </a:p>
          <a:p>
            <a:pPr algn="ctr"/>
            <a:r>
              <a:rPr lang="en-CA" sz="3200">
                <a:cs typeface="TimesNewRoman" charset="0"/>
              </a:rPr>
              <a:t>Something good,</a:t>
            </a:r>
          </a:p>
          <a:p>
            <a:pPr algn="ctr"/>
            <a:r>
              <a:rPr lang="en-CA" sz="3200">
                <a:cs typeface="TimesNewRoman" charset="0"/>
              </a:rPr>
              <a:t>all my confusion He understood</a:t>
            </a:r>
          </a:p>
          <a:p>
            <a:pPr algn="ctr"/>
            <a:r>
              <a:rPr lang="en-CA" sz="3200">
                <a:cs typeface="TimesNewRoman" charset="0"/>
              </a:rPr>
              <a:t>All I had to offer Him</a:t>
            </a:r>
          </a:p>
          <a:p>
            <a:pPr algn="ctr"/>
            <a:r>
              <a:rPr lang="en-CA" sz="3200">
                <a:cs typeface="TimesNewRoman" charset="0"/>
              </a:rPr>
              <a:t>was brokenness and strife</a:t>
            </a:r>
          </a:p>
          <a:p>
            <a:pPr algn="ctr"/>
            <a:r>
              <a:rPr lang="en-CA" sz="3200">
                <a:cs typeface="TimesNewRoman" charset="0"/>
              </a:rPr>
              <a:t>But He made something</a:t>
            </a:r>
          </a:p>
          <a:p>
            <a:pPr algn="ctr"/>
            <a:r>
              <a:rPr lang="en-CA" sz="3200">
                <a:cs typeface="TimesNewRoman" charset="0"/>
              </a:rPr>
              <a:t>beautiful of my life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2008-04-25T18:39:53Z</dcterms:created>
  <dcterms:modified xsi:type="dcterms:W3CDTF">2014-10-15T19:46:04Z</dcterms:modified>
</cp:coreProperties>
</file>