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9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8A2460C-67E9-9B49-BA61-9D7A5A53A0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7035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85A9BE-A1EA-5B47-B46C-ADE5A6FF559D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6C64210-5A10-BF41-925A-5B4B791520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686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8F9756-5387-8147-B173-A9475820536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857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465F9C-F308-0A41-AC44-C8C2B7CAAA9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6853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13DBA64-C3BC-0E45-9188-A6407CB989D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039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582FAD-9BD0-CF46-8B8C-7F040D55F57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118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F67629-B341-CA4B-B6B0-518FE300B0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989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149E4A-9298-EC48-9206-30DF758B148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184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671812-A38D-CA46-8F21-680B0DCB788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104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370D83-57DC-434D-8EAA-23065A1A3C7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976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C07809-62C6-434B-A58B-70FC931FAA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234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5FB3C6-10A8-CE47-A953-7B69E60A953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934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CEDCF3-30FE-CD43-878F-A7DC41797A0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191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2CE3F8D-5782-5644-9665-5D76CB8AB62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Spirit of the Living God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Spirit of the living God, fall fresh on me.</a:t>
            </a:r>
          </a:p>
          <a:p>
            <a:pPr algn="ctr"/>
            <a:r>
              <a:rPr lang="en-CA" sz="3600"/>
              <a:t>Spirit of the living God, fall fresh on me.</a:t>
            </a:r>
          </a:p>
          <a:p>
            <a:pPr algn="ctr"/>
            <a:r>
              <a:rPr lang="en-CA" sz="3600"/>
              <a:t>Melt me, mold me, fill me, use me.</a:t>
            </a:r>
          </a:p>
          <a:p>
            <a:pPr algn="ctr"/>
            <a:r>
              <a:rPr lang="en-CA" sz="3600"/>
              <a:t>Spirit of the living God, fall fresh on me.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56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2008-04-26T18:24:32Z</dcterms:created>
  <dcterms:modified xsi:type="dcterms:W3CDTF">2014-10-15T19:45:57Z</dcterms:modified>
</cp:coreProperties>
</file>