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6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5C104D9-D61E-7342-A4B2-9A8B9BF430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7107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88CBAC-A1C2-4049-9E32-06FE5CAFD718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7AE2E2-E680-B74D-8515-C2111F0D4FDC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0F7D07-A591-4E43-BEC9-4C920991C5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89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AFE90-65A5-3049-8170-195260CB3A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26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8D3580-2661-DA41-8B94-0D334D6F9E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033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E3A3877-12A2-D44C-9045-938F6338F4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11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0356E7-C6A1-3B45-8CFD-95F84E5E74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72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A3C729-91CF-E84A-83BC-951FBFAD25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070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A48796-B295-E246-ADC6-1EA5FD1822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123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E55CB5-EDE6-C54E-8A39-A3A268E164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80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68DE38-CB1E-BA48-8A8C-89FA9C70AA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21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37A4C1-E329-0245-8E4C-833386DA53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57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77F4DA-6DFB-F646-87D0-C2C84BD4EE6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014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0824B7-86A7-9B42-BD84-C80EDD91E9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533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A06F9EC-80E3-0243-9E61-70DE7D755A9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792163"/>
            <a:ext cx="10080625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Spirit Song</a:t>
            </a:r>
          </a:p>
          <a:p>
            <a:pPr algn="ctr"/>
            <a:r>
              <a:rPr lang="en-CA" sz="3200"/>
              <a:t>O let the Son of God enfold you </a:t>
            </a:r>
          </a:p>
          <a:p>
            <a:pPr algn="ctr"/>
            <a:r>
              <a:rPr lang="en-CA" sz="3200"/>
              <a:t>with his Spirit and his Love</a:t>
            </a:r>
          </a:p>
          <a:p>
            <a:pPr algn="ctr"/>
            <a:r>
              <a:rPr lang="en-CA" sz="3200"/>
              <a:t>Let Him fill your heart and satisfy your soul.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O let him have the things that hold you </a:t>
            </a:r>
          </a:p>
          <a:p>
            <a:pPr algn="ctr"/>
            <a:r>
              <a:rPr lang="en-CA" sz="3200"/>
              <a:t>and his Spirit like a dove</a:t>
            </a:r>
          </a:p>
          <a:p>
            <a:pPr algn="ctr"/>
            <a:r>
              <a:rPr lang="en-CA" sz="3200"/>
              <a:t>Will descend upon your life and make you whole.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Jesus, O Jesus, come and fill your lambs.</a:t>
            </a:r>
          </a:p>
          <a:p>
            <a:pPr algn="ctr"/>
            <a:r>
              <a:rPr lang="en-CA" sz="3200"/>
              <a:t>Jesus, O Jesus, come and fill your lambs.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39750" y="720725"/>
            <a:ext cx="8640763" cy="683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/>
              <a:t>O come and sing this song with gladness </a:t>
            </a:r>
          </a:p>
          <a:p>
            <a:pPr algn="ctr"/>
            <a:r>
              <a:rPr lang="en-CA" sz="3400"/>
              <a:t>as your hearts are filled with joy,</a:t>
            </a:r>
          </a:p>
          <a:p>
            <a:pPr algn="ctr"/>
            <a:r>
              <a:rPr lang="en-CA" sz="3400"/>
              <a:t>          Lift your hands in sweet surrender to his name.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   O give Him all your tears and sadness, </a:t>
            </a:r>
          </a:p>
          <a:p>
            <a:pPr algn="ctr"/>
            <a:r>
              <a:rPr lang="en-CA" sz="3400"/>
              <a:t>give him all your years of pain</a:t>
            </a:r>
          </a:p>
          <a:p>
            <a:pPr algn="ctr"/>
            <a:r>
              <a:rPr lang="en-CA" sz="3400"/>
              <a:t>And you'll enter into life in Jesus' name.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Jesus, O Jesus, come and fill your lambs.</a:t>
            </a:r>
          </a:p>
          <a:p>
            <a:pPr algn="ctr"/>
            <a:r>
              <a:rPr lang="en-CA" sz="3400"/>
              <a:t>Jesus, O Jesus, come and fill your lambs.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159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2008-04-26T00:41:02Z</dcterms:created>
  <dcterms:modified xsi:type="dcterms:W3CDTF">2014-10-15T19:45:46Z</dcterms:modified>
</cp:coreProperties>
</file>