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CA3E532-99B9-6949-8E11-78F827ABBC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67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377CF8-97D4-0D43-88F5-5E70778E534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25C0AB-57B7-8343-9A8E-83F4FD0647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91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095F5E-F45B-B843-A268-FCBF4BDF8F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47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0F873A-B581-1740-B514-C74EE0DD15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9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1F648B3-A76D-F34F-93FB-9EBEE0F9C4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37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32324-FA7C-1D49-A508-6CCC449172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17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F98334-82A3-5041-BFCE-9ED0101BC0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77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A77D5B-531A-AD47-903E-1693B9BAAC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02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4A290E-AB55-B74A-8389-2530083B16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72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0DE9A8-6966-DF48-94D0-6EDC9D28DC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610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FC91FA-18BE-B841-B502-787E3C9909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1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F2371-108E-6B4F-BA60-C4CBF2BAA6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18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AC98B6-71A3-444C-8D90-6D98EFF977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52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CDDB136-DD28-A04E-B2D6-528E7C22D84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Stand in the Congregation</a:t>
            </a:r>
          </a:p>
          <a:p>
            <a:pPr algn="ctr"/>
            <a:r>
              <a:rPr lang="en-CA" sz="3200"/>
              <a:t>      I will stand in the congregation, and I will exalt You. </a:t>
            </a:r>
          </a:p>
          <a:p>
            <a:pPr algn="ctr"/>
            <a:r>
              <a:rPr lang="en-CA" sz="3200"/>
              <a:t>      I will stand in the congregation, and I will exalt You. </a:t>
            </a:r>
          </a:p>
          <a:p>
            <a:pPr algn="ctr"/>
            <a:r>
              <a:rPr lang="en-CA" sz="3200"/>
              <a:t>      Let the children of Your Salvation, </a:t>
            </a:r>
          </a:p>
          <a:p>
            <a:pPr algn="ctr"/>
            <a:r>
              <a:rPr lang="en-CA" sz="3200"/>
              <a:t>lift their praises too. Hallelujah! </a:t>
            </a:r>
          </a:p>
          <a:p>
            <a:pPr algn="ctr"/>
            <a:r>
              <a:rPr lang="en-CA" sz="3200"/>
              <a:t>I will stand in the congregation, </a:t>
            </a:r>
          </a:p>
          <a:p>
            <a:pPr algn="ctr"/>
            <a:r>
              <a:rPr lang="en-CA" sz="3200"/>
              <a:t>and I will praise Your name. </a:t>
            </a:r>
          </a:p>
          <a:p>
            <a:pPr algn="ctr"/>
            <a:r>
              <a:rPr lang="en-CA" sz="3200"/>
              <a:t>      I will stand in the congregation, </a:t>
            </a:r>
          </a:p>
          <a:p>
            <a:pPr algn="ctr"/>
            <a:r>
              <a:rPr lang="en-CA" sz="3200"/>
              <a:t>and I will praise Your name. </a:t>
            </a:r>
          </a:p>
          <a:p>
            <a:pPr algn="ctr"/>
            <a:r>
              <a:rPr lang="en-CA" sz="3200"/>
              <a:t>      With Your people in ev'ry nation, </a:t>
            </a:r>
          </a:p>
          <a:p>
            <a:pPr algn="ctr"/>
            <a:r>
              <a:rPr lang="en-CA" sz="3200"/>
              <a:t>I will shout this praise Hallelujah!  </a:t>
            </a:r>
          </a:p>
          <a:p>
            <a:pPr algn="ctr"/>
            <a:r>
              <a:rPr lang="en-CA" sz="3200"/>
              <a:t>We will join as a congregation, and we will exalt You. We will join as a congregation, and we will exalt You. We will sing as all creation, it’s the song anew. </a:t>
            </a:r>
          </a:p>
          <a:p>
            <a:pPr algn="ctr"/>
            <a:r>
              <a:rPr lang="en-CA" sz="3200"/>
              <a:t>Hallelujah!  </a:t>
            </a:r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2014-10-15T19:48:13Z</dcterms:modified>
</cp:coreProperties>
</file>