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77450" cy="7562850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FD6D7CE-B259-0F4C-83A7-C4A074308C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435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08BB4E-9523-E641-9C4E-1BBAD69E87C4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1D029E-FF73-B248-A838-7E2312FB15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22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46EC04-FB8A-CE42-8986-F30EF3254E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097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795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79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0D0060-8071-474A-843B-E9DDD6A25F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12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6463" y="6889750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4713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82457EA-743F-2942-B273-B6C37262D3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932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955909-2775-CE4D-AEB3-D2911D359B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446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4B2119-FFF3-5D45-8D55-FD289F7C05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25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70063"/>
            <a:ext cx="4457700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70063"/>
            <a:ext cx="4457700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1ACBCD-F1DA-F042-8122-BBC41C213C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07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DB444B-1556-8242-B1B0-DBAA5ACCE3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82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BDBC1D-6F36-7341-8C77-6DD51AD5CD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007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6B9F88-575D-5142-8934-64DC6701E7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25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2F7910-A696-8445-8F8F-AD272F597E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8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27AB95-1AE6-8448-AE33-5D5FF3FDA5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548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70063"/>
            <a:ext cx="9067800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9750"/>
            <a:ext cx="3192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C1C726A-9632-B543-8C84-C8ADC4C46EC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77450" cy="746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0" algn="l"/>
                <a:tab pos="608013" algn="l"/>
                <a:tab pos="1217613" algn="l"/>
                <a:tab pos="1825625" algn="l"/>
                <a:tab pos="2435225" algn="l"/>
                <a:tab pos="3044825" algn="l"/>
                <a:tab pos="3652838" algn="l"/>
                <a:tab pos="4262438" algn="l"/>
                <a:tab pos="4870450" algn="l"/>
                <a:tab pos="548005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608013" algn="l"/>
                <a:tab pos="1217613" algn="l"/>
                <a:tab pos="1825625" algn="l"/>
                <a:tab pos="2435225" algn="l"/>
                <a:tab pos="3044825" algn="l"/>
                <a:tab pos="3652838" algn="l"/>
                <a:tab pos="4262438" algn="l"/>
                <a:tab pos="4870450" algn="l"/>
                <a:tab pos="548005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0" algn="l"/>
                <a:tab pos="608013" algn="l"/>
                <a:tab pos="1217613" algn="l"/>
                <a:tab pos="1825625" algn="l"/>
                <a:tab pos="2435225" algn="l"/>
                <a:tab pos="3044825" algn="l"/>
                <a:tab pos="3652838" algn="l"/>
                <a:tab pos="4262438" algn="l"/>
                <a:tab pos="4870450" algn="l"/>
                <a:tab pos="548005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0" algn="l"/>
                <a:tab pos="608013" algn="l"/>
                <a:tab pos="1217613" algn="l"/>
                <a:tab pos="1825625" algn="l"/>
                <a:tab pos="2435225" algn="l"/>
                <a:tab pos="3044825" algn="l"/>
                <a:tab pos="3652838" algn="l"/>
                <a:tab pos="4262438" algn="l"/>
                <a:tab pos="4870450" algn="l"/>
                <a:tab pos="548005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0" algn="l"/>
                <a:tab pos="608013" algn="l"/>
                <a:tab pos="1217613" algn="l"/>
                <a:tab pos="1825625" algn="l"/>
                <a:tab pos="2435225" algn="l"/>
                <a:tab pos="3044825" algn="l"/>
                <a:tab pos="3652838" algn="l"/>
                <a:tab pos="4262438" algn="l"/>
                <a:tab pos="4870450" algn="l"/>
                <a:tab pos="548005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608013" algn="l"/>
                <a:tab pos="1217613" algn="l"/>
                <a:tab pos="1825625" algn="l"/>
                <a:tab pos="2435225" algn="l"/>
                <a:tab pos="3044825" algn="l"/>
                <a:tab pos="3652838" algn="l"/>
                <a:tab pos="4262438" algn="l"/>
                <a:tab pos="4870450" algn="l"/>
                <a:tab pos="548005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608013" algn="l"/>
                <a:tab pos="1217613" algn="l"/>
                <a:tab pos="1825625" algn="l"/>
                <a:tab pos="2435225" algn="l"/>
                <a:tab pos="3044825" algn="l"/>
                <a:tab pos="3652838" algn="l"/>
                <a:tab pos="4262438" algn="l"/>
                <a:tab pos="4870450" algn="l"/>
                <a:tab pos="548005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608013" algn="l"/>
                <a:tab pos="1217613" algn="l"/>
                <a:tab pos="1825625" algn="l"/>
                <a:tab pos="2435225" algn="l"/>
                <a:tab pos="3044825" algn="l"/>
                <a:tab pos="3652838" algn="l"/>
                <a:tab pos="4262438" algn="l"/>
                <a:tab pos="4870450" algn="l"/>
                <a:tab pos="548005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608013" algn="l"/>
                <a:tab pos="1217613" algn="l"/>
                <a:tab pos="1825625" algn="l"/>
                <a:tab pos="2435225" algn="l"/>
                <a:tab pos="3044825" algn="l"/>
                <a:tab pos="3652838" algn="l"/>
                <a:tab pos="4262438" algn="l"/>
                <a:tab pos="4870450" algn="l"/>
                <a:tab pos="548005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 b="1" u="sng"/>
              <a:t>Stand up and Shout it</a:t>
            </a:r>
          </a:p>
          <a:p>
            <a:pPr algn="ctr"/>
            <a:r>
              <a:rPr lang="en-CA" sz="3400" b="1"/>
              <a:t>Stand up and shout it </a:t>
            </a:r>
          </a:p>
          <a:p>
            <a:pPr algn="ctr"/>
            <a:r>
              <a:rPr lang="en-CA" sz="3400" b="1"/>
              <a:t>if you love my Jesus</a:t>
            </a:r>
          </a:p>
          <a:p>
            <a:pPr algn="ctr"/>
            <a:r>
              <a:rPr lang="en-CA" sz="3400" b="1"/>
              <a:t>Stand up and shout it </a:t>
            </a:r>
          </a:p>
          <a:p>
            <a:pPr algn="ctr"/>
            <a:r>
              <a:rPr lang="en-CA" sz="3400" b="1"/>
              <a:t>if you love my Lord</a:t>
            </a:r>
          </a:p>
          <a:p>
            <a:pPr algn="ctr"/>
            <a:r>
              <a:rPr lang="en-CA" sz="3400" b="1"/>
              <a:t>I want to know, oh I want to know</a:t>
            </a:r>
          </a:p>
          <a:p>
            <a:pPr algn="ctr"/>
            <a:r>
              <a:rPr lang="en-CA" sz="3400" b="1"/>
              <a:t>If you love my Lord</a:t>
            </a:r>
          </a:p>
          <a:p>
            <a:pPr algn="ctr"/>
            <a:endParaRPr lang="en-CA" sz="3400" b="1"/>
          </a:p>
          <a:p>
            <a:pPr algn="ctr"/>
            <a:r>
              <a:rPr lang="en-CA" sz="3400" b="1"/>
              <a:t>Sit down and whisper </a:t>
            </a:r>
          </a:p>
          <a:p>
            <a:pPr algn="ctr"/>
            <a:r>
              <a:rPr lang="en-CA" sz="3400" b="1"/>
              <a:t>if you love my Jesus</a:t>
            </a:r>
          </a:p>
          <a:p>
            <a:pPr algn="ctr"/>
            <a:r>
              <a:rPr lang="en-CA" sz="3400" b="1"/>
              <a:t>Sit down and whisper </a:t>
            </a:r>
          </a:p>
          <a:p>
            <a:pPr algn="ctr"/>
            <a:r>
              <a:rPr lang="en-CA" sz="3400" b="1"/>
              <a:t>if you love my Lord</a:t>
            </a:r>
          </a:p>
          <a:p>
            <a:pPr algn="ctr"/>
            <a:r>
              <a:rPr lang="en-CA" sz="3400" b="1"/>
              <a:t>I want to know, oh I want to know </a:t>
            </a:r>
          </a:p>
          <a:p>
            <a:pPr algn="ctr"/>
            <a:r>
              <a:rPr lang="en-CA" sz="3400" b="1"/>
              <a:t>If you love my Lord</a:t>
            </a:r>
          </a:p>
          <a:p>
            <a:pPr algn="ctr"/>
            <a:r>
              <a:rPr lang="en-CA" sz="3200" b="1"/>
              <a:t>1/1</a:t>
            </a:r>
          </a:p>
          <a:p>
            <a:pPr algn="ctr"/>
            <a:r>
              <a:rPr lang="en-CA" sz="1200" b="1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79</Words>
  <Application>Microsoft Macintosh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2008-04-26T00:41:02Z</dcterms:created>
  <dcterms:modified xsi:type="dcterms:W3CDTF">2014-10-15T19:48:06Z</dcterms:modified>
</cp:coreProperties>
</file>