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84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B7CB2AF-57B4-43C0-8C84-F717AAF5187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6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50669-203E-40FC-B009-37C33DF0568C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86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50669-203E-40FC-B009-37C33DF0568C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80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50669-203E-40FC-B009-37C33DF0568C}" type="slidenum">
              <a:rPr lang="en-CA"/>
              <a:pPr/>
              <a:t>3</a:t>
            </a:fld>
            <a:endParaRPr lang="en-CA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5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F33296-CA32-4EC0-A873-3A8ED05CAF4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189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EA975C-FE2E-4811-B999-1CBB9A594B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624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88EC19-B771-4E64-AE3F-55426BC341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943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A8F1681-994A-4CFE-BFD8-859CD52666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99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5B31DE-0461-4D0D-9CE6-9345BE7E4F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712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FCD1D6-606F-42EF-9528-A2DA57F30A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171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F0C3A1-2F47-411D-A164-724F7868D6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824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972109-6C3C-4195-B79C-E42C1508E83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16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2D0830-1212-4BAF-9C03-FBEE1529417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60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87F171-D77C-4D50-9B6C-1FC514D9451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10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DCBCE5-72EC-4284-8FF8-B7532D2F7B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750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B92E1D-B220-498F-BF13-B0B2B4E1E58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128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FFE4B42-4BE8-4767-8A17-493ECFE7D60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513" y="47625"/>
            <a:ext cx="1004411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000" u="sng" dirty="0" smtClean="0"/>
              <a:t>Stand up, Stand up for Jesus</a:t>
            </a:r>
            <a:endParaRPr lang="en-CA" sz="3000" u="sng" dirty="0"/>
          </a:p>
          <a:p>
            <a:pPr algn="ctr"/>
            <a:endParaRPr lang="en-CA" sz="3000" u="sng" dirty="0"/>
          </a:p>
          <a:p>
            <a:pPr algn="ctr"/>
            <a:r>
              <a:rPr lang="en-CA" sz="3000" dirty="0"/>
              <a:t> </a:t>
            </a:r>
            <a:r>
              <a:rPr lang="en-US" sz="3000" dirty="0"/>
              <a:t>Stand up, stand up for Jesus, ye soldiers of the cross;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Lift high His royal banner, it must not suffer loss.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From victory unto victory His army shall He lead,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Till every foe is vanquished, and Christ is Lord indeed.</a:t>
            </a:r>
            <a:endParaRPr lang="en-CA" sz="3000" dirty="0"/>
          </a:p>
          <a:p>
            <a:pPr algn="ctr"/>
            <a:r>
              <a:rPr lang="en-CA" sz="3000" dirty="0"/>
              <a:t> </a:t>
            </a:r>
            <a:endParaRPr lang="en-CA" sz="3000" dirty="0" smtClean="0"/>
          </a:p>
          <a:p>
            <a:pPr algn="ctr"/>
            <a:r>
              <a:rPr lang="en-US" sz="3000" dirty="0" smtClean="0"/>
              <a:t>Stand </a:t>
            </a:r>
            <a:r>
              <a:rPr lang="en-US" sz="3000" dirty="0"/>
              <a:t>up, stand up for Jesus, the solemn watchword hear;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If while ye sleep He </a:t>
            </a:r>
            <a:r>
              <a:rPr lang="en-US" sz="3000" dirty="0" err="1" smtClean="0"/>
              <a:t>suffers,away</a:t>
            </a:r>
            <a:r>
              <a:rPr lang="en-US" sz="3000" dirty="0" smtClean="0"/>
              <a:t> </a:t>
            </a:r>
            <a:r>
              <a:rPr lang="en-US" sz="3000" dirty="0"/>
              <a:t>with shame and </a:t>
            </a:r>
            <a:r>
              <a:rPr lang="en-US" sz="3000" dirty="0" smtClean="0"/>
              <a:t>fear</a:t>
            </a:r>
            <a:r>
              <a:rPr lang="en-US" sz="3000" dirty="0"/>
              <a:t>;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err="1"/>
              <a:t>Where’er</a:t>
            </a:r>
            <a:r>
              <a:rPr lang="en-US" sz="3000" dirty="0"/>
              <a:t> ye meet with evil, within you or without,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Charge for the God of battles, and put the foe to rout.</a:t>
            </a:r>
            <a:endParaRPr lang="en-CA" sz="3000" dirty="0" smtClean="0"/>
          </a:p>
          <a:p>
            <a:pPr algn="ctr"/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1/3</a:t>
            </a:r>
            <a:endParaRPr lang="en-CA" sz="3600" dirty="0"/>
          </a:p>
          <a:p>
            <a:pPr algn="ctr"/>
            <a:r>
              <a:rPr lang="en-CA" sz="1200" dirty="0" smtClean="0"/>
              <a:t>ccli </a:t>
            </a:r>
            <a:r>
              <a:rPr lang="en-CA" sz="1200" dirty="0"/>
              <a:t>132991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513" y="47625"/>
            <a:ext cx="10044112" cy="751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000" dirty="0" smtClean="0"/>
              <a:t> </a:t>
            </a:r>
            <a:r>
              <a:rPr lang="en-US" sz="3000" dirty="0">
                <a:cs typeface="Arial" panose="020B0604020202020204" pitchFamily="34" charset="0"/>
              </a:rPr>
              <a:t>Stand up, stand up for Jesus, the trumpet call obey;</a:t>
            </a:r>
            <a:br>
              <a:rPr lang="en-US" sz="3000" dirty="0">
                <a:cs typeface="Arial" panose="020B0604020202020204" pitchFamily="34" charset="0"/>
              </a:rPr>
            </a:br>
            <a:r>
              <a:rPr lang="en-US" sz="3000" dirty="0">
                <a:cs typeface="Arial" panose="020B0604020202020204" pitchFamily="34" charset="0"/>
              </a:rPr>
              <a:t>Forth to the mighty conflict, in this His glorious day.</a:t>
            </a:r>
            <a:br>
              <a:rPr lang="en-US" sz="3000" dirty="0">
                <a:cs typeface="Arial" panose="020B0604020202020204" pitchFamily="34" charset="0"/>
              </a:rPr>
            </a:br>
            <a:r>
              <a:rPr lang="en-US" sz="3000" dirty="0">
                <a:cs typeface="Arial" panose="020B0604020202020204" pitchFamily="34" charset="0"/>
              </a:rPr>
              <a:t>Ye that are brave now serve Him against unnumbered foes;</a:t>
            </a:r>
            <a:br>
              <a:rPr lang="en-US" sz="3000" dirty="0">
                <a:cs typeface="Arial" panose="020B0604020202020204" pitchFamily="34" charset="0"/>
              </a:rPr>
            </a:br>
            <a:r>
              <a:rPr lang="en-US" sz="3000" dirty="0">
                <a:cs typeface="Arial" panose="020B0604020202020204" pitchFamily="34" charset="0"/>
              </a:rPr>
              <a:t>Let courage rise with danger, and strength to strength oppose.</a:t>
            </a:r>
            <a:r>
              <a:rPr lang="en-CA" sz="3000" dirty="0" smtClean="0">
                <a:cs typeface="Arial" panose="020B0604020202020204" pitchFamily="34" charset="0"/>
              </a:rPr>
              <a:t> </a:t>
            </a:r>
          </a:p>
          <a:p>
            <a:pPr algn="ctr"/>
            <a:endParaRPr lang="en-US" sz="3000" dirty="0" smtClean="0">
              <a:cs typeface="Arial" panose="020B0604020202020204" pitchFamily="34" charset="0"/>
            </a:endParaRPr>
          </a:p>
          <a:p>
            <a:pPr algn="ctr"/>
            <a:r>
              <a:rPr lang="en-US" sz="3000" dirty="0" smtClean="0">
                <a:cs typeface="Arial" panose="020B0604020202020204" pitchFamily="34" charset="0"/>
              </a:rPr>
              <a:t>Stand </a:t>
            </a:r>
            <a:r>
              <a:rPr lang="en-US" sz="3000" dirty="0">
                <a:cs typeface="Arial" panose="020B0604020202020204" pitchFamily="34" charset="0"/>
              </a:rPr>
              <a:t>up, stand up for Jesus, stand in His strength alone;</a:t>
            </a:r>
            <a:r>
              <a:rPr lang="en-US" sz="3000" dirty="0">
                <a:cs typeface="Arial" panose="020B0604020202020204" pitchFamily="34" charset="0"/>
              </a:rPr>
              <a:t/>
            </a:r>
            <a:br>
              <a:rPr lang="en-US" sz="3000" dirty="0">
                <a:cs typeface="Arial" panose="020B0604020202020204" pitchFamily="34" charset="0"/>
              </a:rPr>
            </a:br>
            <a:r>
              <a:rPr lang="en-US" sz="3000" dirty="0">
                <a:cs typeface="Arial" panose="020B0604020202020204" pitchFamily="34" charset="0"/>
              </a:rPr>
              <a:t>The arm of flesh will fail you, ye dare not trust your own.</a:t>
            </a:r>
            <a:r>
              <a:rPr lang="en-US" sz="3000" dirty="0">
                <a:cs typeface="Arial" panose="020B0604020202020204" pitchFamily="34" charset="0"/>
              </a:rPr>
              <a:t/>
            </a:r>
            <a:br>
              <a:rPr lang="en-US" sz="3000" dirty="0">
                <a:cs typeface="Arial" panose="020B0604020202020204" pitchFamily="34" charset="0"/>
              </a:rPr>
            </a:br>
            <a:r>
              <a:rPr lang="en-US" sz="3000" dirty="0">
                <a:cs typeface="Arial" panose="020B0604020202020204" pitchFamily="34" charset="0"/>
              </a:rPr>
              <a:t>Put on the Gospel armor, each piece put on with prayer;</a:t>
            </a:r>
            <a:r>
              <a:rPr lang="en-US" sz="3000" dirty="0">
                <a:cs typeface="Arial" panose="020B0604020202020204" pitchFamily="34" charset="0"/>
              </a:rPr>
              <a:t/>
            </a:r>
            <a:br>
              <a:rPr lang="en-US" sz="3000" dirty="0">
                <a:cs typeface="Arial" panose="020B0604020202020204" pitchFamily="34" charset="0"/>
              </a:rPr>
            </a:br>
            <a:r>
              <a:rPr lang="en-US" sz="3000" dirty="0">
                <a:cs typeface="Arial" panose="020B0604020202020204" pitchFamily="34" charset="0"/>
              </a:rPr>
              <a:t>Where duty calls or danger, be never wanting there</a:t>
            </a:r>
            <a:r>
              <a:rPr lang="en-US" sz="3000" dirty="0" smtClean="0">
                <a:cs typeface="Arial" panose="020B0604020202020204" pitchFamily="34" charset="0"/>
              </a:rPr>
              <a:t>.</a:t>
            </a:r>
          </a:p>
          <a:p>
            <a:pPr algn="ctr"/>
            <a:endParaRPr lang="en-CA" sz="3200" dirty="0">
              <a:cs typeface="Arial" panose="020B0604020202020204" pitchFamily="34" charset="0"/>
            </a:endParaRPr>
          </a:p>
          <a:p>
            <a:pPr algn="ctr"/>
            <a:r>
              <a:rPr lang="en-CA" sz="3600" dirty="0" smtClean="0"/>
              <a:t>2/3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37177086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513" y="47625"/>
            <a:ext cx="10044112" cy="751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 dirty="0" smtClean="0"/>
              <a:t> </a:t>
            </a:r>
            <a:r>
              <a:rPr lang="en-US" sz="3000" dirty="0">
                <a:cs typeface="Arial" panose="020B0604020202020204" pitchFamily="34" charset="0"/>
              </a:rPr>
              <a:t>Stand up, stand up for Jesus, each soldier to his post,</a:t>
            </a:r>
            <a:br>
              <a:rPr lang="en-US" sz="3000" dirty="0">
                <a:cs typeface="Arial" panose="020B0604020202020204" pitchFamily="34" charset="0"/>
              </a:rPr>
            </a:br>
            <a:r>
              <a:rPr lang="en-US" sz="3000" dirty="0">
                <a:cs typeface="Arial" panose="020B0604020202020204" pitchFamily="34" charset="0"/>
              </a:rPr>
              <a:t>Close up the broken column, and shout through all the host:</a:t>
            </a:r>
            <a:br>
              <a:rPr lang="en-US" sz="3000" dirty="0">
                <a:cs typeface="Arial" panose="020B0604020202020204" pitchFamily="34" charset="0"/>
              </a:rPr>
            </a:br>
            <a:r>
              <a:rPr lang="en-US" sz="3000" dirty="0">
                <a:cs typeface="Arial" panose="020B0604020202020204" pitchFamily="34" charset="0"/>
              </a:rPr>
              <a:t>Make good the loss so heavy, in those that still remain,</a:t>
            </a:r>
            <a:br>
              <a:rPr lang="en-US" sz="3000" dirty="0">
                <a:cs typeface="Arial" panose="020B0604020202020204" pitchFamily="34" charset="0"/>
              </a:rPr>
            </a:br>
            <a:r>
              <a:rPr lang="en-US" sz="3000" dirty="0">
                <a:cs typeface="Arial" panose="020B0604020202020204" pitchFamily="34" charset="0"/>
              </a:rPr>
              <a:t>And prove to all around you that death itself is gain</a:t>
            </a:r>
            <a:r>
              <a:rPr lang="en-US" sz="3000" dirty="0" smtClean="0"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000" dirty="0">
              <a:cs typeface="Arial" panose="020B0604020202020204" pitchFamily="34" charset="0"/>
            </a:endParaRPr>
          </a:p>
          <a:p>
            <a:pPr algn="ctr"/>
            <a:r>
              <a:rPr lang="en-US" sz="3000" dirty="0">
                <a:cs typeface="Arial" panose="020B0604020202020204" pitchFamily="34" charset="0"/>
              </a:rPr>
              <a:t>Stand up, stand up for Jesus, the strife will not be long;</a:t>
            </a:r>
            <a:br>
              <a:rPr lang="en-US" sz="3000" dirty="0">
                <a:cs typeface="Arial" panose="020B0604020202020204" pitchFamily="34" charset="0"/>
              </a:rPr>
            </a:br>
            <a:r>
              <a:rPr lang="en-US" sz="3000" dirty="0">
                <a:cs typeface="Arial" panose="020B0604020202020204" pitchFamily="34" charset="0"/>
              </a:rPr>
              <a:t>This day the noise of battle, the next the victor’s song.</a:t>
            </a:r>
            <a:br>
              <a:rPr lang="en-US" sz="3000" dirty="0">
                <a:cs typeface="Arial" panose="020B0604020202020204" pitchFamily="34" charset="0"/>
              </a:rPr>
            </a:br>
            <a:r>
              <a:rPr lang="en-US" sz="3000" dirty="0">
                <a:cs typeface="Arial" panose="020B0604020202020204" pitchFamily="34" charset="0"/>
              </a:rPr>
              <a:t>To those who vanquish evil a crown of life shall be;</a:t>
            </a:r>
            <a:br>
              <a:rPr lang="en-US" sz="3000" dirty="0">
                <a:cs typeface="Arial" panose="020B0604020202020204" pitchFamily="34" charset="0"/>
              </a:rPr>
            </a:br>
            <a:r>
              <a:rPr lang="en-US" sz="3000" dirty="0">
                <a:cs typeface="Arial" panose="020B0604020202020204" pitchFamily="34" charset="0"/>
              </a:rPr>
              <a:t>They with the King of Glory shall reign eternally.</a:t>
            </a:r>
          </a:p>
          <a:p>
            <a:pPr algn="ctr"/>
            <a:endParaRPr lang="en-CA" sz="3200" dirty="0">
              <a:cs typeface="Arial" panose="020B0604020202020204" pitchFamily="34" charset="0"/>
            </a:endParaRPr>
          </a:p>
          <a:p>
            <a:pPr algn="ctr"/>
            <a:r>
              <a:rPr lang="en-CA" sz="3600" dirty="0" smtClean="0"/>
              <a:t>3/3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38166483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54</Words>
  <Application>Microsoft Office PowerPoint</Application>
  <PresentationFormat>Custom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MS Gothic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14</cp:revision>
  <cp:lastPrinted>1601-01-01T00:00:00Z</cp:lastPrinted>
  <dcterms:created xsi:type="dcterms:W3CDTF">2008-04-26T18:24:32Z</dcterms:created>
  <dcterms:modified xsi:type="dcterms:W3CDTF">2015-10-31T20:02:27Z</dcterms:modified>
</cp:coreProperties>
</file>