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B8E18DCF-A0F7-4758-9520-A4748183735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288363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508688A6-B62F-41FC-8321-17A83C573586}" type="slidenum">
              <a:rPr lang="en-CA"/>
              <a:pPr/>
              <a:t>1</a:t>
            </a:fld>
            <a:endParaRPr lang="en-CA"/>
          </a:p>
        </p:txBody>
      </p:sp>
      <p:sp>
        <p:nvSpPr>
          <p:cNvPr id="7169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0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7644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63DF2A44-9B7F-448F-A75D-7D5969793D49}" type="slidenum">
              <a:rPr lang="en-CA"/>
              <a:pPr/>
              <a:t>2</a:t>
            </a:fld>
            <a:endParaRPr lang="en-CA"/>
          </a:p>
        </p:txBody>
      </p:sp>
      <p:sp>
        <p:nvSpPr>
          <p:cNvPr id="8193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8194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5544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B81EAC2F-FF36-41C4-B605-A2DC80CE7A13}" type="slidenum">
              <a:rPr lang="en-CA"/>
              <a:pPr/>
              <a:t>3</a:t>
            </a:fld>
            <a:endParaRPr lang="en-CA"/>
          </a:p>
        </p:txBody>
      </p:sp>
      <p:sp>
        <p:nvSpPr>
          <p:cNvPr id="9217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8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78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9F23D012-0431-47A1-8940-CFA88953514D}" type="slidenum">
              <a:rPr lang="en-CA"/>
              <a:pPr/>
              <a:t>4</a:t>
            </a:fld>
            <a:endParaRPr lang="en-CA"/>
          </a:p>
        </p:txBody>
      </p:sp>
      <p:sp>
        <p:nvSpPr>
          <p:cNvPr id="1024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525962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8498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86956D7-BFA3-41B5-B9B5-D1406B69D89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29309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F2A5044-5BFF-4027-87C7-842C9780C0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62892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C0AB36CB-21A7-4138-9109-290203B3028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424527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8F8D8915-6C7C-4091-AEBB-AC5E1C5974A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22236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9B9C76F-B859-497A-A38E-8091BD13EAF7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07934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1233DEE-DF5A-4BA7-AC3C-5F096EA59210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146961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6634E19-85AB-4D38-BB63-9430A12F38F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78610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9992EE39-5880-4676-BC8E-4067F3B403B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3314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67FBF2-2A80-4B41-846B-EA261A5FCD7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15049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D64B437-F2DD-41D3-9974-2C687AD4279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75810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4D7F741-C6EF-4CEC-8EB9-342C7FD1161E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77809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2CF2869-A190-4145-AA96-200B3F90A40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67119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260077B9-0187-4A1B-A1D8-60DF83CDA2B5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200" u="sng"/>
              <a:t>Standing on the Promises</a:t>
            </a:r>
          </a:p>
          <a:p>
            <a:pPr algn="ctr"/>
            <a:r>
              <a:rPr lang="en-CA" sz="3200"/>
              <a:t>Standing on the promises of Christ my King</a:t>
            </a:r>
          </a:p>
          <a:p>
            <a:pPr algn="ctr"/>
            <a:r>
              <a:rPr lang="en-CA" sz="3200"/>
              <a:t>through eternal ages let His praises ring</a:t>
            </a:r>
          </a:p>
          <a:p>
            <a:pPr algn="ctr"/>
            <a:r>
              <a:rPr lang="en-CA" sz="3200"/>
              <a:t>glory in the highest, I will shout and sing,</a:t>
            </a:r>
          </a:p>
          <a:p>
            <a:pPr algn="ctr"/>
            <a:r>
              <a:rPr lang="en-CA" sz="3200"/>
              <a:t>standing on the promises of God.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Standing, standing, </a:t>
            </a:r>
          </a:p>
          <a:p>
            <a:pPr algn="ctr"/>
            <a:r>
              <a:rPr lang="en-CA" sz="3200"/>
              <a:t>standing on the promises of Christ my Saviour</a:t>
            </a:r>
          </a:p>
          <a:p>
            <a:pPr algn="ctr"/>
            <a:r>
              <a:rPr lang="en-CA" sz="3200"/>
              <a:t>Standing, standing</a:t>
            </a:r>
          </a:p>
          <a:p>
            <a:pPr algn="ctr"/>
            <a:r>
              <a:rPr lang="en-CA" sz="3200"/>
              <a:t>I'm standing on the promises of God.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1/4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pitchFamily="16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200"/>
              <a:t>Standing on the promises that cannot fail</a:t>
            </a:r>
          </a:p>
          <a:p>
            <a:pPr algn="ctr"/>
            <a:r>
              <a:rPr lang="en-CA" sz="3200"/>
              <a:t>When the howling storms of doubt and fear assail,</a:t>
            </a:r>
          </a:p>
          <a:p>
            <a:pPr algn="ctr"/>
            <a:r>
              <a:rPr lang="en-CA" sz="3200"/>
              <a:t>by the living Word of God I shall prevail,</a:t>
            </a:r>
          </a:p>
          <a:p>
            <a:pPr algn="ctr"/>
            <a:r>
              <a:rPr lang="en-CA" sz="3200"/>
              <a:t>standing on the promises of God.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Standing, standing, </a:t>
            </a:r>
          </a:p>
          <a:p>
            <a:pPr algn="ctr"/>
            <a:r>
              <a:rPr lang="en-CA" sz="3200"/>
              <a:t>standing on the promises of Christ my Saviour</a:t>
            </a:r>
          </a:p>
          <a:p>
            <a:pPr algn="ctr"/>
            <a:r>
              <a:rPr lang="en-CA" sz="3200"/>
              <a:t>Standing, standing</a:t>
            </a:r>
          </a:p>
          <a:p>
            <a:pPr algn="ctr"/>
            <a:r>
              <a:rPr lang="en-CA" sz="3200"/>
              <a:t>I'm standing on the promises of God.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2/4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pitchFamily="16" charset="0"/>
              </a:rPr>
              <a:t>ccli 132991</a:t>
            </a:r>
          </a:p>
        </p:txBody>
      </p:sp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200"/>
              <a:t>Standing on the promises of Christ the Lord,</a:t>
            </a:r>
          </a:p>
          <a:p>
            <a:pPr algn="ctr"/>
            <a:r>
              <a:rPr lang="en-CA" sz="3200"/>
              <a:t>bound to Him eternally by love's strong cord,</a:t>
            </a:r>
          </a:p>
          <a:p>
            <a:pPr algn="ctr"/>
            <a:r>
              <a:rPr lang="en-CA" sz="3200"/>
              <a:t>overcoming daily with the Spirit's sword,</a:t>
            </a:r>
          </a:p>
          <a:p>
            <a:pPr algn="ctr"/>
            <a:r>
              <a:rPr lang="en-CA" sz="3200"/>
              <a:t>standing on the promises of God.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Standing, standing, </a:t>
            </a:r>
          </a:p>
          <a:p>
            <a:pPr algn="ctr"/>
            <a:r>
              <a:rPr lang="en-CA" sz="3200"/>
              <a:t>standing on the promises of Christ my Saviour</a:t>
            </a:r>
          </a:p>
          <a:p>
            <a:pPr algn="ctr"/>
            <a:r>
              <a:rPr lang="en-CA" sz="3200"/>
              <a:t>Standing, standing</a:t>
            </a:r>
          </a:p>
          <a:p>
            <a:pPr algn="ctr"/>
            <a:r>
              <a:rPr lang="en-CA" sz="3200"/>
              <a:t>I'm standing on the promises of God.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3/4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pitchFamily="16" charset="0"/>
              </a:rPr>
              <a:t>ccli 132991</a:t>
            </a:r>
          </a:p>
        </p:txBody>
      </p:sp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55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200"/>
              <a:t>Standing on the promises I cannot fall,</a:t>
            </a:r>
          </a:p>
          <a:p>
            <a:pPr algn="ctr"/>
            <a:r>
              <a:rPr lang="en-CA" sz="3200"/>
              <a:t>listening every moment to the Spirit's call,</a:t>
            </a:r>
          </a:p>
          <a:p>
            <a:pPr algn="ctr"/>
            <a:r>
              <a:rPr lang="en-CA" sz="3200"/>
              <a:t>resting in my Saviour as my all in all,</a:t>
            </a:r>
          </a:p>
          <a:p>
            <a:pPr algn="ctr"/>
            <a:r>
              <a:rPr lang="en-CA" sz="3200"/>
              <a:t>standing on the promises of God.</a:t>
            </a:r>
          </a:p>
          <a:p>
            <a:pPr algn="ctr"/>
            <a:endParaRPr lang="en-CA" sz="3200"/>
          </a:p>
          <a:p>
            <a:pPr algn="ctr"/>
            <a:r>
              <a:rPr lang="en-CA" sz="3200"/>
              <a:t>Standing, standing, </a:t>
            </a:r>
          </a:p>
          <a:p>
            <a:pPr algn="ctr"/>
            <a:r>
              <a:rPr lang="en-CA" sz="3200"/>
              <a:t>standing on the promises of Christ my Saviour</a:t>
            </a:r>
          </a:p>
          <a:p>
            <a:pPr algn="ctr"/>
            <a:r>
              <a:rPr lang="en-CA" sz="3200"/>
              <a:t>Standing, standing</a:t>
            </a:r>
          </a:p>
          <a:p>
            <a:pPr algn="ctr"/>
            <a:r>
              <a:rPr lang="en-CA" sz="3200"/>
              <a:t>I'm standing on the promises of God.</a:t>
            </a:r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endParaRPr lang="en-CA" sz="3200"/>
          </a:p>
          <a:p>
            <a:pPr algn="ctr"/>
            <a:r>
              <a:rPr lang="en-CA" sz="3200"/>
              <a:t>4/4</a:t>
            </a:r>
          </a:p>
          <a:p>
            <a:pPr algn="ctr">
              <a:lnSpc>
                <a:spcPct val="95000"/>
              </a:lnSpc>
            </a:pPr>
            <a:r>
              <a:rPr lang="en-CA" sz="1200">
                <a:latin typeface="TimesNewRoman" pitchFamily="16" charset="0"/>
              </a:rPr>
              <a:t>ccli 132991</a:t>
            </a:r>
          </a:p>
        </p:txBody>
      </p:sp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244</Words>
  <Application>Microsoft Office PowerPoint</Application>
  <PresentationFormat>Custom</PresentationFormat>
  <Paragraphs>65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6</cp:revision>
  <cp:lastPrinted>1601-01-01T00:00:00Z</cp:lastPrinted>
  <dcterms:created xsi:type="dcterms:W3CDTF">2008-04-25T18:39:53Z</dcterms:created>
  <dcterms:modified xsi:type="dcterms:W3CDTF">2014-03-22T03:18:45Z</dcterms:modified>
</cp:coreProperties>
</file>