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32190BD-53B6-344F-BF45-533FAC3EF6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572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5ED7F8-4412-9D4F-98B3-384583C07E1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3F76AE-E2AD-4E46-BD74-0BF4EFD3D3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71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09A6EB-D57A-A04F-A8CE-1836E18381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74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66A903-5BBE-0942-A4CC-7EBD55B1CD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667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4645946-AEF4-C643-A920-9AD3E9AD68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89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664F2F-4019-4345-B8E8-5EC141768F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7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D4B4F1-19CF-BE4B-9A04-BE07B60D9C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801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430DF3-862A-6E44-B009-0E3872DD6C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86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3ECE47-5463-0246-A77E-2765316FA1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4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49DC85-3ED2-CB4E-9458-9210C0E748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40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1CB1EC-D02A-284E-87AB-15A65A9ED2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1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06533B-C9D9-1943-A53D-46CE26BBDB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08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4FAC2B-E103-7340-8B53-A9C97B44C5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99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0374784-A304-3B4A-B434-59A08BFCDD1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Step by Step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Oh God, you are my God</a:t>
            </a:r>
          </a:p>
          <a:p>
            <a:pPr algn="ctr"/>
            <a:r>
              <a:rPr lang="en-CA" sz="3600"/>
              <a:t>And I will ever praise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Oh God, you are my God</a:t>
            </a:r>
          </a:p>
          <a:p>
            <a:pPr algn="ctr"/>
            <a:r>
              <a:rPr lang="en-CA" sz="3600"/>
              <a:t>And I will ever praise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will seek you in the morning</a:t>
            </a:r>
          </a:p>
          <a:p>
            <a:pPr algn="ctr"/>
            <a:r>
              <a:rPr lang="en-CA" sz="3600"/>
              <a:t>And I will learn to walk in your ways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step by step you'll lead me</a:t>
            </a:r>
          </a:p>
          <a:p>
            <a:pPr algn="ctr"/>
            <a:r>
              <a:rPr lang="en-CA" sz="3600"/>
              <a:t>And I will follow you all of my days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67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2014-10-15T19:48:00Z</dcterms:modified>
</cp:coreProperties>
</file>