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13744FD3-D48C-46AA-9C14-A9F15B2B59B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44261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15B9A3-EF56-48E6-B03A-EAB690DA6DC0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589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655EEF-BF55-4A71-95E1-145D7D9C16F9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905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EC8528-A684-40CD-A0EC-021F8957911C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4846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6B4671-59E2-4356-A4A9-7FDA282658AF}" type="slidenum">
              <a:rPr lang="en-CA" altLang="en-US"/>
              <a:pPr/>
              <a:t>4</a:t>
            </a:fld>
            <a:endParaRPr lang="en-CA" altLang="en-US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05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6435B8E-CF9D-4F0B-BFED-7AD94EA1CAF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14534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A5AD8E-A2C2-4124-BF2E-67D8857F4C2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8504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55AF20-BA2C-4973-9829-698BF0CEFB0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5737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86CA5D8E-0E7A-4EEA-9524-3DD24BC7E81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2912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A48D89-74A9-446D-8689-0438517C514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3400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FD232A-364F-4B4C-B64A-EAC9E51A830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360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2169F5-F84A-4C6E-8276-78E564FC7E1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4438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CFFF20-EB81-4C8E-BD04-0CA16150760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5665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0D0981-B363-469E-85A1-00DC46167F5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5011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2EC19F-E2C9-4250-8558-78C05CA06CC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550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645D614-3F16-4023-A58D-C1267DF9E82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8910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A482D69-40C1-47C6-8988-CE3D7FAD37B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1215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9E2BBF3-9948-4C04-A28F-0EAEA4F69E79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720725"/>
            <a:ext cx="82804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539750"/>
            <a:ext cx="88201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0"/>
            <a:ext cx="10080625" cy="589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/>
              <a:t>Stepping in the Light</a:t>
            </a:r>
          </a:p>
          <a:p>
            <a:pPr algn="ctr"/>
            <a:r>
              <a:rPr lang="en-CA" altLang="en-US" sz="3600"/>
              <a:t>Trying to walk in the steps of the Saviour</a:t>
            </a:r>
          </a:p>
          <a:p>
            <a:pPr algn="ctr"/>
            <a:r>
              <a:rPr lang="en-CA" altLang="en-US" sz="3600"/>
              <a:t>Trying to follow our Saviour and King;</a:t>
            </a:r>
          </a:p>
          <a:p>
            <a:pPr algn="ctr"/>
            <a:r>
              <a:rPr lang="en-CA" altLang="en-US" sz="3600"/>
              <a:t>Shaping our lives by His blessed example</a:t>
            </a:r>
          </a:p>
          <a:p>
            <a:pPr algn="ctr"/>
            <a:r>
              <a:rPr lang="en-CA" altLang="en-US" sz="3600"/>
              <a:t>Happy, how happy, the songs that we bring.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How beautiful to walk in the steps of the Saviour</a:t>
            </a:r>
          </a:p>
          <a:p>
            <a:pPr algn="ctr"/>
            <a:r>
              <a:rPr lang="en-CA" altLang="en-US" sz="3600"/>
              <a:t>Stepping in the light, stepping in the light;</a:t>
            </a:r>
          </a:p>
          <a:p>
            <a:pPr algn="ctr"/>
            <a:r>
              <a:rPr lang="en-CA" altLang="en-US" sz="3600"/>
              <a:t>How beautiful to walk in the steps of the Saviour</a:t>
            </a:r>
          </a:p>
          <a:p>
            <a:pPr algn="ctr"/>
            <a:r>
              <a:rPr lang="en-CA" altLang="en-US" sz="3600"/>
              <a:t>Led in paths of light.</a:t>
            </a:r>
          </a:p>
          <a:p>
            <a:pPr algn="ctr"/>
            <a:r>
              <a:rPr lang="en-CA" altLang="en-US" sz="3600"/>
              <a:t>1/4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720725" y="720725"/>
            <a:ext cx="82804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39750" y="539750"/>
            <a:ext cx="88201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0"/>
            <a:ext cx="10080625" cy="538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Pressing more closely to Him who is bleeding,</a:t>
            </a:r>
          </a:p>
          <a:p>
            <a:pPr algn="ctr"/>
            <a:r>
              <a:rPr lang="en-CA" altLang="en-US" sz="3600"/>
              <a:t>When we are tempted to turn from the way;</a:t>
            </a:r>
          </a:p>
          <a:p>
            <a:pPr algn="ctr"/>
            <a:r>
              <a:rPr lang="en-CA" altLang="en-US" sz="3600"/>
              <a:t>Trusting the arm that is strong to defend us,</a:t>
            </a:r>
          </a:p>
          <a:p>
            <a:pPr algn="ctr"/>
            <a:r>
              <a:rPr lang="en-CA" altLang="en-US" sz="3600"/>
              <a:t>Happy, how happy, our praises each day.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How beautiful to walk in the steps of the Saviour</a:t>
            </a:r>
          </a:p>
          <a:p>
            <a:pPr algn="ctr"/>
            <a:r>
              <a:rPr lang="en-CA" altLang="en-US" sz="3600"/>
              <a:t>Stepping in the light, stepping in the light;</a:t>
            </a:r>
          </a:p>
          <a:p>
            <a:pPr algn="ctr"/>
            <a:r>
              <a:rPr lang="en-CA" altLang="en-US" sz="3600"/>
              <a:t>How beautiful to walk in the steps of the Saviour</a:t>
            </a:r>
          </a:p>
          <a:p>
            <a:pPr algn="ctr"/>
            <a:r>
              <a:rPr lang="en-CA" altLang="en-US" sz="3600"/>
              <a:t>Led in paths of light.</a:t>
            </a:r>
          </a:p>
          <a:p>
            <a:pPr algn="ctr"/>
            <a:r>
              <a:rPr lang="en-CA" altLang="en-US" sz="3600"/>
              <a:t>2/4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20725" y="720725"/>
            <a:ext cx="82804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9750" y="539750"/>
            <a:ext cx="88201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0"/>
            <a:ext cx="10080625" cy="538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Walking in footsteps of gentle forbearance,</a:t>
            </a:r>
          </a:p>
          <a:p>
            <a:pPr algn="ctr"/>
            <a:r>
              <a:rPr lang="en-CA" altLang="en-US" sz="3600"/>
              <a:t>Footsteps of faithfulness mercy and love;</a:t>
            </a:r>
          </a:p>
          <a:p>
            <a:pPr algn="ctr"/>
            <a:r>
              <a:rPr lang="en-CA" altLang="en-US" sz="3600"/>
              <a:t>Looking to Him for the grace freely promised,</a:t>
            </a:r>
          </a:p>
          <a:p>
            <a:pPr algn="ctr"/>
            <a:r>
              <a:rPr lang="en-CA" altLang="en-US" sz="3600"/>
              <a:t>Happy, how happy, our journey above!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How beautiful to walk in the steps of the Saviour</a:t>
            </a:r>
          </a:p>
          <a:p>
            <a:pPr algn="ctr"/>
            <a:r>
              <a:rPr lang="en-CA" altLang="en-US" sz="3600"/>
              <a:t>Stepping in the light, stepping in the light;</a:t>
            </a:r>
          </a:p>
          <a:p>
            <a:pPr algn="ctr"/>
            <a:r>
              <a:rPr lang="en-CA" altLang="en-US" sz="3600"/>
              <a:t>How beautiful to walk in the steps of the Saviour</a:t>
            </a:r>
          </a:p>
          <a:p>
            <a:pPr algn="ctr"/>
            <a:r>
              <a:rPr lang="en-CA" altLang="en-US" sz="3600"/>
              <a:t>Led in paths of light.</a:t>
            </a:r>
          </a:p>
          <a:p>
            <a:pPr algn="ctr"/>
            <a:r>
              <a:rPr lang="en-CA" altLang="en-US" sz="3600"/>
              <a:t>3/4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720725" y="720725"/>
            <a:ext cx="82804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9750" y="539750"/>
            <a:ext cx="88201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0"/>
            <a:ext cx="10080625" cy="538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Trying to walk in the steps of the Saviour,</a:t>
            </a:r>
          </a:p>
          <a:p>
            <a:pPr algn="ctr"/>
            <a:r>
              <a:rPr lang="en-CA" altLang="en-US" sz="3600"/>
              <a:t>Upward, still upward we'll follow  our guide,</a:t>
            </a:r>
          </a:p>
          <a:p>
            <a:pPr algn="ctr"/>
            <a:r>
              <a:rPr lang="en-CA" altLang="en-US" sz="3600"/>
              <a:t>when we shall see Him, the King in His beauty,</a:t>
            </a:r>
          </a:p>
          <a:p>
            <a:pPr algn="ctr"/>
            <a:r>
              <a:rPr lang="en-CA" altLang="en-US" sz="3600"/>
              <a:t>Happy, how happy, our place at His side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How beautiful to walk in the steps of the Saviour</a:t>
            </a:r>
          </a:p>
          <a:p>
            <a:pPr algn="ctr"/>
            <a:r>
              <a:rPr lang="en-CA" altLang="en-US" sz="3600"/>
              <a:t>Stepping in the light, stepping in the light;</a:t>
            </a:r>
          </a:p>
          <a:p>
            <a:pPr algn="ctr"/>
            <a:r>
              <a:rPr lang="en-CA" altLang="en-US" sz="3600"/>
              <a:t>How beautiful to walk in the steps of the Saviour</a:t>
            </a:r>
          </a:p>
          <a:p>
            <a:pPr algn="ctr"/>
            <a:r>
              <a:rPr lang="en-CA" altLang="en-US" sz="3600"/>
              <a:t>Led in paths of light.</a:t>
            </a:r>
          </a:p>
          <a:p>
            <a:pPr algn="ctr"/>
            <a:r>
              <a:rPr lang="en-CA" altLang="en-US" sz="3600"/>
              <a:t>4/4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311</Words>
  <Application>Microsoft Office PowerPoint</Application>
  <PresentationFormat>Custom</PresentationFormat>
  <Paragraphs>49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</cp:revision>
  <cp:lastPrinted>1601-01-01T00:00:00Z</cp:lastPrinted>
  <dcterms:created xsi:type="dcterms:W3CDTF">2008-04-25T22:27:13Z</dcterms:created>
  <dcterms:modified xsi:type="dcterms:W3CDTF">2014-10-05T02:35:56Z</dcterms:modified>
</cp:coreProperties>
</file>