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5DDC6EF-35AD-6840-A83B-FF43BB1F3B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7112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F1E4A9-D63E-7A48-9876-7276C1ED2EA8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6403E9-5063-884B-8433-FF22D73F2060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F5559C-61EE-B446-9996-683B7C5A8070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A15B46-60D8-B945-81DB-D5753E8C704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29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DDCAB-6609-BB40-BA74-DC20A9FF13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49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5D202-D8A1-2741-8E1E-C4DAD274BE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40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8BA2457-550E-5443-A47A-E23369F441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96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BE99AA-5DE9-1843-900D-B3112FC441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397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267428-43FA-BB44-AA11-9D9D319F44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86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188230-01F7-5147-86D2-C5DE3DC8B9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684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55F6E1-9C8E-D543-A318-6AB5C03DBD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07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067B8B-A1B9-094C-B07F-B37899D880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48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A225BE-2E78-4D4B-811C-8B34436F14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63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98D9A0-555C-444C-95FD-01ACF52AA2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512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774A06-C21C-6E47-A0CA-0EF414BE39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980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0A24AFD-08FB-8145-A207-C07C6E12EC9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Surely Goodness and Mercy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 pilgrim was I, and a wandering,</a:t>
            </a:r>
          </a:p>
          <a:p>
            <a:pPr algn="ctr"/>
            <a:r>
              <a:rPr lang="en-CA" sz="3600"/>
              <a:t>In the cold night of sin I did roam,</a:t>
            </a:r>
          </a:p>
          <a:p>
            <a:pPr algn="ctr"/>
            <a:r>
              <a:rPr lang="en-CA" sz="3600"/>
              <a:t>When Jesus the kind Shepherd found me,</a:t>
            </a:r>
          </a:p>
          <a:p>
            <a:pPr algn="ctr"/>
            <a:r>
              <a:rPr lang="en-CA" sz="3600"/>
              <a:t>And now I am on my way home.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Surely goodness and mercy shall follow me</a:t>
            </a:r>
          </a:p>
          <a:p>
            <a:pPr algn="ctr"/>
            <a:r>
              <a:rPr lang="en-CA" sz="3600"/>
              <a:t>All the days, all the days of my life;</a:t>
            </a:r>
          </a:p>
          <a:p>
            <a:pPr algn="ctr"/>
            <a:r>
              <a:rPr lang="en-CA" sz="3600"/>
              <a:t>Surely goodness and mercy shall follow me</a:t>
            </a:r>
          </a:p>
          <a:p>
            <a:pPr algn="ctr"/>
            <a:r>
              <a:rPr lang="en-CA" sz="3600"/>
              <a:t>All the days, all the days of my life.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He restoreth my soul when I'm weary,</a:t>
            </a:r>
          </a:p>
          <a:p>
            <a:pPr algn="ctr"/>
            <a:r>
              <a:rPr lang="en-CA" sz="3600"/>
              <a:t>He giveth me strength day by day;</a:t>
            </a:r>
          </a:p>
          <a:p>
            <a:pPr algn="ctr"/>
            <a:r>
              <a:rPr lang="en-CA" sz="3600"/>
              <a:t>He leads me beside the still waters,</a:t>
            </a:r>
          </a:p>
          <a:p>
            <a:pPr algn="ctr"/>
            <a:r>
              <a:rPr lang="en-CA" sz="3600"/>
              <a:t>He guards me each step of the way.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Surely goodness and mercy shall follow me</a:t>
            </a:r>
          </a:p>
          <a:p>
            <a:pPr algn="ctr"/>
            <a:r>
              <a:rPr lang="en-CA" sz="3600"/>
              <a:t>All the days, all the days of my life;</a:t>
            </a:r>
          </a:p>
          <a:p>
            <a:pPr algn="ctr"/>
            <a:r>
              <a:rPr lang="en-CA" sz="3600"/>
              <a:t>Surely goodness and mercy shall follow me</a:t>
            </a:r>
          </a:p>
          <a:p>
            <a:pPr algn="ctr"/>
            <a:r>
              <a:rPr lang="en-CA" sz="3600"/>
              <a:t>All the days, all the days of my life.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When I walk through the dark lonesome valley,</a:t>
            </a:r>
          </a:p>
          <a:p>
            <a:pPr algn="ctr"/>
            <a:r>
              <a:rPr lang="en-CA" sz="3600"/>
              <a:t>my Saviour will walk with me there;</a:t>
            </a:r>
          </a:p>
          <a:p>
            <a:pPr algn="ctr"/>
            <a:r>
              <a:rPr lang="en-CA" sz="3600"/>
              <a:t>And safely His great hand will lead me</a:t>
            </a:r>
          </a:p>
          <a:p>
            <a:pPr algn="ctr"/>
            <a:r>
              <a:rPr lang="en-CA" sz="3600"/>
              <a:t>to the mansions He's gone to prepare.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Surely goodness and mercy shall follow me</a:t>
            </a:r>
          </a:p>
          <a:p>
            <a:pPr algn="ctr"/>
            <a:r>
              <a:rPr lang="en-CA" sz="3600"/>
              <a:t>All the days, all the days of my life;</a:t>
            </a:r>
          </a:p>
          <a:p>
            <a:pPr algn="ctr"/>
            <a:r>
              <a:rPr lang="en-CA" sz="3600"/>
              <a:t>Surely goodness and mercy shall follow me</a:t>
            </a:r>
          </a:p>
          <a:p>
            <a:pPr algn="ctr"/>
            <a:r>
              <a:rPr lang="en-CA" sz="3600"/>
              <a:t>All the days, all the days of my life.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232</Words>
  <Application>Microsoft Macintosh PowerPoint</Application>
  <PresentationFormat>Custom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2008-04-28T21:59:15Z</dcterms:created>
  <dcterms:modified xsi:type="dcterms:W3CDTF">2014-10-15T19:47:51Z</dcterms:modified>
</cp:coreProperties>
</file>