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1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3943835-F1A8-486C-9D1E-12BAE2E4E4B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184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2AC02-FE3A-4DCD-83CE-2862697F9641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507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2AC02-FE3A-4DCD-83CE-2862697F9641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529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2AC02-FE3A-4DCD-83CE-2862697F9641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97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10138C-FE0B-4752-BE17-4B953DA9DC7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3768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01ADC3-EB0C-406A-B26D-CA74718A934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478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DE657A-6828-45C0-B68B-392B928C1D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5075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0F0B748-1FE8-4BC5-B575-A49ADC0CA44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4977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FBEDF0-7503-4B66-A7AB-7E8EF682C37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6710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7F8595-0229-46F0-A3CE-04B0069077C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2682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AB0AEE-7648-43E9-86CD-FBC9EF01208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7847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94999A-F18D-4363-88FB-13DF9186C38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8095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38C0A6-84D2-45F2-98B7-781DB5FA4FD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14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E05970-FFD9-4308-8907-4CDFF55508B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8883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7EB023-7ED9-4FE1-88B6-DE67A6D9235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9398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5C170C-D58F-469B-B183-1D229FA6AFC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6907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E4E70BA-DE0D-43F5-8816-9E5EC04F0F64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altLang="en-US" sz="3200" u="sng" dirty="0" smtClean="0">
                <a:latin typeface="Comic Sans MS" panose="030F0702030302020204" pitchFamily="66" charset="0"/>
              </a:rPr>
              <a:t>Sweet are the promises</a:t>
            </a:r>
            <a:endParaRPr lang="en-US" altLang="en-US" sz="3200" u="sng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Sweet are the promises, kind is the word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Dearer far than any message man ever heard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Pure was the mind of Christ, sinless I see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He the great example is and pattern for me</a:t>
            </a: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Where he leads I’ll follow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Follow all the way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Follow Jesus </a:t>
            </a:r>
            <a:r>
              <a:rPr lang="en-US" altLang="en-US" sz="3200" dirty="0" err="1" smtClean="0">
                <a:latin typeface="Comic Sans MS" panose="030F0702030302020204" pitchFamily="66" charset="0"/>
              </a:rPr>
              <a:t>ev’ry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 day</a:t>
            </a: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1/3</a:t>
            </a: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1200" dirty="0">
                <a:latin typeface="Comic Sans MS" panose="030F0702030302020204" pitchFamily="6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Sweet is the tender love, Jesus hath shown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Sweeter far than any love that mortals have known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Kind to the erring one, faithful is he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He the great example is, and pattern for me</a:t>
            </a: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Where he leads I’ll follow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Follow all the way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Follow Jesus </a:t>
            </a:r>
            <a:r>
              <a:rPr lang="en-US" altLang="en-US" sz="3200" dirty="0" err="1" smtClean="0">
                <a:latin typeface="Comic Sans MS" panose="030F0702030302020204" pitchFamily="66" charset="0"/>
              </a:rPr>
              <a:t>ev’ry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 day</a:t>
            </a: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2/3</a:t>
            </a: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1200" dirty="0">
                <a:latin typeface="Comic Sans MS" panose="030F0702030302020204" pitchFamily="66" charset="0"/>
              </a:rPr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28089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7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List to his loving words, “come unto me!”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Weary, </a:t>
            </a:r>
            <a:r>
              <a:rPr lang="en-US" altLang="en-US" sz="3200" dirty="0" err="1" smtClean="0">
                <a:latin typeface="Comic Sans MS" panose="030F0702030302020204" pitchFamily="66" charset="0"/>
              </a:rPr>
              <a:t>heavyladen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, there is sweet rest for thee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Trust in his promises, faithful and sure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Lean upon the </a:t>
            </a:r>
            <a:r>
              <a:rPr lang="en-US" altLang="en-US" sz="3200" dirty="0" err="1" smtClean="0">
                <a:latin typeface="Comic Sans MS" panose="030F0702030302020204" pitchFamily="66" charset="0"/>
              </a:rPr>
              <a:t>Saviour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 and thy soul is secure</a:t>
            </a: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Where he leads I’ll follow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Follow all the way</a:t>
            </a:r>
          </a:p>
          <a:p>
            <a:pPr algn="ctr">
              <a:lnSpc>
                <a:spcPct val="117000"/>
              </a:lnSpc>
            </a:pPr>
            <a:r>
              <a:rPr lang="en-US" altLang="en-US" sz="3200" dirty="0" smtClean="0">
                <a:latin typeface="Comic Sans MS" panose="030F0702030302020204" pitchFamily="66" charset="0"/>
              </a:rPr>
              <a:t>Follow Jesus </a:t>
            </a:r>
            <a:r>
              <a:rPr lang="en-US" altLang="en-US" sz="3200" dirty="0" err="1" smtClean="0">
                <a:latin typeface="Comic Sans MS" panose="030F0702030302020204" pitchFamily="66" charset="0"/>
              </a:rPr>
              <a:t>ev’ry</a:t>
            </a:r>
            <a:r>
              <a:rPr lang="en-US" altLang="en-US" sz="3200" dirty="0" smtClean="0">
                <a:latin typeface="Comic Sans MS" panose="030F0702030302020204" pitchFamily="66" charset="0"/>
              </a:rPr>
              <a:t> day</a:t>
            </a:r>
          </a:p>
          <a:p>
            <a:pPr algn="ctr">
              <a:lnSpc>
                <a:spcPct val="117000"/>
              </a:lnSpc>
            </a:pP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3200" dirty="0">
                <a:latin typeface="Comic Sans MS" panose="030F0702030302020204" pitchFamily="66" charset="0"/>
              </a:rPr>
              <a:t>3</a:t>
            </a:r>
            <a:r>
              <a:rPr lang="en-US" altLang="en-US" sz="3200" smtClean="0">
                <a:latin typeface="Comic Sans MS" panose="030F0702030302020204" pitchFamily="66" charset="0"/>
              </a:rPr>
              <a:t>/3</a:t>
            </a:r>
            <a:endParaRPr lang="en-US" altLang="en-US" sz="3200" dirty="0">
              <a:latin typeface="Comic Sans MS" panose="030F0702030302020204" pitchFamily="66" charset="0"/>
            </a:endParaRPr>
          </a:p>
          <a:p>
            <a:pPr algn="ctr">
              <a:lnSpc>
                <a:spcPct val="117000"/>
              </a:lnSpc>
            </a:pPr>
            <a:r>
              <a:rPr lang="en-US" altLang="en-US" sz="1200" dirty="0">
                <a:latin typeface="Comic Sans MS" panose="030F0702030302020204" pitchFamily="66" charset="0"/>
              </a:rPr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199938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166</Words>
  <Application>Microsoft Office PowerPoint</Application>
  <PresentationFormat>Custom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Comic Sans MS</vt:lpstr>
      <vt:lpstr>MS Gothic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 Martens</cp:lastModifiedBy>
  <cp:revision>52</cp:revision>
  <cp:lastPrinted>1601-01-01T00:00:00Z</cp:lastPrinted>
  <dcterms:created xsi:type="dcterms:W3CDTF">2008-04-25T08:00:10Z</dcterms:created>
  <dcterms:modified xsi:type="dcterms:W3CDTF">2015-09-13T15:56:31Z</dcterms:modified>
</cp:coreProperties>
</file>