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8FF22AA-0947-EE42-80CE-4DD3DFB214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12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E3368B-B9AC-8A41-8E43-B8B90D638ED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3CC72-64D9-DA42-9FF9-83B9CC3DC8A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CC2814-6A71-334A-9302-7A2F8986F2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94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8773CA-03A7-7646-802C-6408F9DD33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2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8C67E3-6362-544C-BCF8-4B56AFAA4E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640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3D6F45B-FEB5-B64C-939D-C45DD5C9A5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09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8ADCC2-B839-A248-B4B5-88D8D54F23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3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138802-A63F-9D44-BA18-97A90F4DFC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23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889B2D-9E24-9F4F-B232-D9177E2EBB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54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BF3898-EF3D-6C42-B962-A0F24C3D8F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96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EA9525-3D2A-954B-8431-A2EDAE04F1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84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7B4224-F661-DF43-9F0C-3E2556A871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43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FCDB7F-297E-DC4B-899F-8913383942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0C4720-1033-A146-AC13-1704C5E2A9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1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134D3BC-CF58-7347-ADAC-D38D283ECB5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879725" y="0"/>
            <a:ext cx="70199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Take my life and let it be...</a:t>
            </a:r>
          </a:p>
          <a:p>
            <a:pPr algn="ctr"/>
            <a:r>
              <a:rPr lang="en-CA" sz="3200"/>
              <a:t>Take my life and let it be, </a:t>
            </a:r>
          </a:p>
          <a:p>
            <a:pPr algn="ctr"/>
            <a:r>
              <a:rPr lang="en-CA" sz="3200"/>
              <a:t>Consecrated Lord to Thee</a:t>
            </a:r>
          </a:p>
          <a:p>
            <a:pPr algn="ctr"/>
            <a:r>
              <a:rPr lang="en-CA" sz="3200"/>
              <a:t>Take my moments and my days, </a:t>
            </a:r>
          </a:p>
          <a:p>
            <a:pPr algn="ctr"/>
            <a:r>
              <a:rPr lang="en-CA" sz="3200"/>
              <a:t>  Let them flow in ceaseless praise, </a:t>
            </a:r>
          </a:p>
          <a:p>
            <a:pPr algn="ctr"/>
            <a:r>
              <a:rPr lang="en-CA" sz="3200"/>
              <a:t>Let them flow in ceaseless praise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Take my hands and let them move, </a:t>
            </a:r>
          </a:p>
          <a:p>
            <a:pPr algn="ctr"/>
            <a:r>
              <a:rPr lang="en-CA" sz="3200"/>
              <a:t>At the impulse of thy love</a:t>
            </a:r>
          </a:p>
          <a:p>
            <a:pPr algn="ctr"/>
            <a:r>
              <a:rPr lang="en-CA" sz="3200"/>
              <a:t>Take my feet and let them be </a:t>
            </a:r>
          </a:p>
          <a:p>
            <a:pPr algn="ctr"/>
            <a:r>
              <a:rPr lang="en-CA" sz="3200"/>
              <a:t>Swift and beautiful for thee</a:t>
            </a:r>
          </a:p>
          <a:p>
            <a:pPr algn="ctr"/>
            <a:r>
              <a:rPr lang="en-CA" sz="3200"/>
              <a:t>Swift and beautiful for thee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879725" y="0"/>
            <a:ext cx="70199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Take my will and make it thine</a:t>
            </a:r>
          </a:p>
          <a:p>
            <a:pPr algn="ctr"/>
            <a:r>
              <a:rPr lang="en-CA" sz="3200"/>
              <a:t>It shall be no longer mine</a:t>
            </a:r>
          </a:p>
          <a:p>
            <a:pPr algn="ctr"/>
            <a:r>
              <a:rPr lang="en-CA" sz="3200"/>
              <a:t>Take my heart, it is thine own</a:t>
            </a:r>
          </a:p>
          <a:p>
            <a:pPr algn="ctr"/>
            <a:r>
              <a:rPr lang="en-CA" sz="3200"/>
              <a:t>It shall be thy royal throne</a:t>
            </a:r>
          </a:p>
          <a:p>
            <a:pPr algn="ctr"/>
            <a:r>
              <a:rPr lang="en-CA" sz="3200"/>
              <a:t> It shall be thy royal throne.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121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2008-04-26T00:41:02Z</dcterms:created>
  <dcterms:modified xsi:type="dcterms:W3CDTF">2014-10-15T19:47:43Z</dcterms:modified>
</cp:coreProperties>
</file>