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DB7CB2AF-57B4-43C0-8C84-F717AAF5187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46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50669-203E-40FC-B009-37C33DF0568C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86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50669-203E-40FC-B009-37C33DF0568C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47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50669-203E-40FC-B009-37C33DF0568C}" type="slidenum">
              <a:rPr lang="en-CA"/>
              <a:pPr/>
              <a:t>3</a:t>
            </a:fld>
            <a:endParaRPr lang="en-CA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4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F33296-CA32-4EC0-A873-3A8ED05CAF4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189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EA975C-FE2E-4811-B999-1CBB9A594B8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624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88EC19-B771-4E64-AE3F-55426BC341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3943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A8F1681-994A-4CFE-BFD8-859CD526660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399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5B31DE-0461-4D0D-9CE6-9345BE7E4FD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712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FCD1D6-606F-42EF-9528-A2DA57F30AA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171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F0C3A1-2F47-411D-A164-724F7868D63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824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972109-6C3C-4195-B79C-E42C1508E83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016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2D0830-1212-4BAF-9C03-FBEE1529417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260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87F171-D77C-4D50-9B6C-1FC514D9451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10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DCBCE5-72EC-4284-8FF8-B7532D2F7BA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750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B92E1D-B220-498F-BF13-B0B2B4E1E58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128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FFE4B42-4BE8-4767-8A17-493ECFE7D60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15912" y="131762"/>
            <a:ext cx="10044112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 dirty="0" smtClean="0"/>
              <a:t>Take Time to Be Holy</a:t>
            </a:r>
            <a:endParaRPr lang="en-CA" sz="3600" u="sng" dirty="0"/>
          </a:p>
          <a:p>
            <a:pPr algn="ctr"/>
            <a:endParaRPr lang="en-CA" sz="3600" u="sng" dirty="0"/>
          </a:p>
          <a:p>
            <a:pPr algn="ctr"/>
            <a:r>
              <a:rPr lang="en-CA" sz="3600" dirty="0"/>
              <a:t> </a:t>
            </a:r>
            <a:r>
              <a:rPr lang="en-CA" sz="3600" dirty="0" smtClean="0"/>
              <a:t>Take time to be holy,</a:t>
            </a:r>
          </a:p>
          <a:p>
            <a:pPr algn="ctr"/>
            <a:r>
              <a:rPr lang="en-CA" sz="3600" dirty="0" smtClean="0"/>
              <a:t>Speak oft with thy Lord. </a:t>
            </a:r>
          </a:p>
          <a:p>
            <a:pPr algn="ctr"/>
            <a:r>
              <a:rPr lang="en-CA" sz="3600" dirty="0" smtClean="0"/>
              <a:t>Abide in Him always,</a:t>
            </a:r>
          </a:p>
          <a:p>
            <a:pPr algn="ctr"/>
            <a:r>
              <a:rPr lang="en-CA" sz="3600" dirty="0" smtClean="0"/>
              <a:t>And feed on his word.</a:t>
            </a:r>
          </a:p>
          <a:p>
            <a:pPr algn="ctr"/>
            <a:r>
              <a:rPr lang="en-CA" sz="3600" dirty="0" smtClean="0"/>
              <a:t>Make friends of God’s children;</a:t>
            </a:r>
          </a:p>
          <a:p>
            <a:pPr algn="ctr"/>
            <a:r>
              <a:rPr lang="en-CA" sz="3600" dirty="0" smtClean="0"/>
              <a:t>Help those who are weak,</a:t>
            </a:r>
          </a:p>
          <a:p>
            <a:pPr algn="ctr"/>
            <a:r>
              <a:rPr lang="en-CA" sz="3600" dirty="0" smtClean="0"/>
              <a:t>Forgetting in nothing </a:t>
            </a:r>
          </a:p>
          <a:p>
            <a:pPr algn="ctr"/>
            <a:r>
              <a:rPr lang="en-CA" sz="3600" dirty="0" smtClean="0"/>
              <a:t>His blessing to seek.</a:t>
            </a:r>
            <a:endParaRPr lang="en-CA" sz="3600" dirty="0"/>
          </a:p>
          <a:p>
            <a:pPr algn="ctr"/>
            <a:endParaRPr lang="en-CA" sz="3600" dirty="0"/>
          </a:p>
          <a:p>
            <a:pPr algn="ctr"/>
            <a:r>
              <a:rPr lang="en-CA" sz="3600" dirty="0"/>
              <a:t> 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1/3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15912" y="131762"/>
            <a:ext cx="10044112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dirty="0" smtClean="0"/>
              <a:t> Take time to be holy,</a:t>
            </a:r>
          </a:p>
          <a:p>
            <a:pPr algn="ctr"/>
            <a:r>
              <a:rPr lang="en-CA" sz="3600" dirty="0" smtClean="0"/>
              <a:t>The world rushes on.</a:t>
            </a:r>
          </a:p>
          <a:p>
            <a:pPr algn="ctr"/>
            <a:r>
              <a:rPr lang="en-CA" sz="3600" dirty="0" smtClean="0"/>
              <a:t>Much time spend in secret </a:t>
            </a:r>
          </a:p>
          <a:p>
            <a:pPr algn="ctr"/>
            <a:r>
              <a:rPr lang="en-CA" sz="3600" dirty="0" smtClean="0"/>
              <a:t>with Jesus alone.</a:t>
            </a:r>
          </a:p>
          <a:p>
            <a:pPr algn="ctr"/>
            <a:r>
              <a:rPr lang="en-CA" sz="3600" dirty="0" smtClean="0"/>
              <a:t>My looking to Jesus, </a:t>
            </a:r>
          </a:p>
          <a:p>
            <a:pPr algn="ctr"/>
            <a:r>
              <a:rPr lang="en-CA" sz="3600" dirty="0" smtClean="0"/>
              <a:t>Like him thou shalt be;</a:t>
            </a:r>
          </a:p>
          <a:p>
            <a:pPr algn="ctr"/>
            <a:r>
              <a:rPr lang="en-CA" sz="3600" dirty="0" smtClean="0"/>
              <a:t>Thy friends in thy conduct</a:t>
            </a:r>
          </a:p>
          <a:p>
            <a:pPr algn="ctr"/>
            <a:r>
              <a:rPr lang="en-CA" sz="3600" dirty="0" smtClean="0"/>
              <a:t>His likeness shall see.</a:t>
            </a:r>
            <a:endParaRPr lang="en-CA" sz="3600" dirty="0"/>
          </a:p>
          <a:p>
            <a:pPr algn="ctr"/>
            <a:endParaRPr lang="en-CA" sz="3600" dirty="0"/>
          </a:p>
          <a:p>
            <a:pPr algn="ctr"/>
            <a:r>
              <a:rPr lang="en-CA" sz="3600" dirty="0"/>
              <a:t> 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2/3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32679194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15912" y="131762"/>
            <a:ext cx="10044112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dirty="0" smtClean="0"/>
              <a:t> Take time to be holy,</a:t>
            </a:r>
          </a:p>
          <a:p>
            <a:pPr algn="ctr"/>
            <a:r>
              <a:rPr lang="en-CA" sz="3600" dirty="0" smtClean="0"/>
              <a:t>Let him be thy guide,</a:t>
            </a:r>
          </a:p>
          <a:p>
            <a:pPr algn="ctr"/>
            <a:r>
              <a:rPr lang="en-CA" sz="3600" dirty="0" smtClean="0"/>
              <a:t>And run not before him </a:t>
            </a:r>
          </a:p>
          <a:p>
            <a:pPr algn="ctr"/>
            <a:r>
              <a:rPr lang="en-CA" sz="3600" dirty="0" smtClean="0"/>
              <a:t>Whatever betide;</a:t>
            </a:r>
          </a:p>
          <a:p>
            <a:pPr algn="ctr"/>
            <a:r>
              <a:rPr lang="en-CA" sz="3600" dirty="0" smtClean="0"/>
              <a:t>In joy or in sorrow,</a:t>
            </a:r>
          </a:p>
          <a:p>
            <a:pPr algn="ctr"/>
            <a:r>
              <a:rPr lang="en-CA" sz="3600" dirty="0" smtClean="0"/>
              <a:t>Still follow thy Lord,</a:t>
            </a:r>
          </a:p>
          <a:p>
            <a:pPr algn="ctr"/>
            <a:r>
              <a:rPr lang="en-CA" sz="3600" dirty="0" smtClean="0"/>
              <a:t>And looking to Jesus,</a:t>
            </a:r>
          </a:p>
          <a:p>
            <a:pPr algn="ctr"/>
            <a:r>
              <a:rPr lang="en-CA" sz="3600" dirty="0" smtClean="0"/>
              <a:t>Still trust in </a:t>
            </a:r>
            <a:r>
              <a:rPr lang="en-CA" sz="3600" smtClean="0"/>
              <a:t>his word.</a:t>
            </a:r>
            <a:endParaRPr lang="en-CA" sz="3600" dirty="0"/>
          </a:p>
          <a:p>
            <a:pPr algn="ctr"/>
            <a:endParaRPr lang="en-CA" sz="3600" dirty="0"/>
          </a:p>
          <a:p>
            <a:pPr algn="ctr"/>
            <a:r>
              <a:rPr lang="en-CA" sz="3600" dirty="0"/>
              <a:t> 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3/3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522838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149</Words>
  <Application>Microsoft Office PowerPoint</Application>
  <PresentationFormat>Custom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MS Gothic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14</cp:revision>
  <cp:lastPrinted>1601-01-01T00:00:00Z</cp:lastPrinted>
  <dcterms:created xsi:type="dcterms:W3CDTF">2008-04-26T18:24:32Z</dcterms:created>
  <dcterms:modified xsi:type="dcterms:W3CDTF">2015-01-03T23:02:20Z</dcterms:modified>
</cp:coreProperties>
</file>