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792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2857F691-9776-6745-AA34-E4650F1A10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921995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C6527D5-7E48-FF4F-B6D5-BE6922B95A22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5122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73FD349-9C21-FC43-9C34-5B4327C11303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6146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4B9160-4FDF-2C47-BD9F-4C5C1BD5CA9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31549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6AD5F87-FE76-CE4C-9286-E14985A8B6E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19634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EB23317-CF9F-B74D-9677-7D81845DA89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845815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B266DD8E-B0BB-2D44-8843-C7F32DE3390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02426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1FECAF2-8218-4846-BDA5-22EB8FD3732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1103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AC2536-E2CE-2B49-B513-2BEF23701F9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7946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BE9DB26-1BBD-A142-A44C-9E9CABE57A3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0497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85DA66C-811D-E149-A135-CD51347CD21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95194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2B2C534-36F0-664D-AAF2-5206132F758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659594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F4730F82-9F35-BA42-BDCD-52390FB7157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82942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F452B26-BA44-0449-8B29-0BE736450D6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09311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7F89312-CBBE-9E48-B323-4283BB466C4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7830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B6AB7D3C-8456-7042-932D-D4A4FDAD6098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36513"/>
            <a:ext cx="8099425" cy="665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2800" u="sng">
                <a:latin typeface="TimesNewRoman" charset="0"/>
                <a:cs typeface="TimesNewRoman" charset="0"/>
              </a:rPr>
              <a:t>Tell me the old, old story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story, of unseen things above,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Of Jesus and His glory, of Jesus and His love;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story simply, as to a little child,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For I am weak and weary, and helpless and defiled.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story, tell me the old, old story,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story, of Jesus and His love.</a:t>
            </a:r>
          </a:p>
          <a:p>
            <a:pPr algn="ctr">
              <a:lnSpc>
                <a:spcPct val="95000"/>
              </a:lnSpc>
            </a:pPr>
            <a:endParaRPr lang="en-CA" sz="28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story slowly, that I may take it in--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That wonderful redemption, God's remedy for sin;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story often, for I forget so soon,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The "early dew" of morning has passed away at noon.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story, tell me the old, old story,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story, of Jesus and His love.</a:t>
            </a:r>
          </a:p>
          <a:p>
            <a:pPr algn="ctr">
              <a:lnSpc>
                <a:spcPct val="95000"/>
              </a:lnSpc>
            </a:pPr>
            <a:endParaRPr lang="en-CA" sz="28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1/2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36513"/>
            <a:ext cx="8820150" cy="6253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6264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story softly, with earnest tones and grave;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Remember I'm the sinner whom Jesus came to save;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story always, if you would really be,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In any time of trouble, a comforter to me.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story, tell me the old, old story,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story, of Jesus and His love.</a:t>
            </a:r>
          </a:p>
          <a:p>
            <a:pPr algn="ctr">
              <a:lnSpc>
                <a:spcPct val="95000"/>
              </a:lnSpc>
            </a:pPr>
            <a:endParaRPr lang="en-CA" sz="28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same old story, when you have cause to fear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That this world's empty glory is costing me too dear;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And when the Lord's bright glory is dawning on my soul,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story: "Christ Jesus makes thee whole."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story, tell me the old, old story,</a:t>
            </a: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Tell me the old, old story, of Jesus and His love.</a:t>
            </a:r>
          </a:p>
          <a:p>
            <a:pPr algn="ctr">
              <a:lnSpc>
                <a:spcPct val="95000"/>
              </a:lnSpc>
            </a:pPr>
            <a:endParaRPr lang="en-CA" sz="2800">
              <a:latin typeface="TimesNewRoman" charset="0"/>
              <a:cs typeface="TimesNewRoman" charset="0"/>
            </a:endParaRPr>
          </a:p>
          <a:p>
            <a:pPr algn="ctr">
              <a:lnSpc>
                <a:spcPct val="95000"/>
              </a:lnSpc>
            </a:pPr>
            <a:r>
              <a:rPr lang="en-CA" sz="2800">
                <a:latin typeface="TimesNewRoman" charset="0"/>
                <a:cs typeface="TimesNewRoman" charset="0"/>
              </a:rPr>
              <a:t>2/2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charset="0"/>
                <a:cs typeface="TimesNewRoman" charset="0"/>
              </a:rPr>
              <a:t>ccli 132991</a:t>
            </a: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1811</TotalTime>
  <Words>333</Words>
  <Application>Microsoft Macintosh PowerPoint</Application>
  <PresentationFormat>Custom</PresentationFormat>
  <Paragraphs>35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77</cp:revision>
  <cp:lastPrinted>1601-01-01T00:00:00Z</cp:lastPrinted>
  <dcterms:created xsi:type="dcterms:W3CDTF">2008-04-25T08:00:10Z</dcterms:created>
  <dcterms:modified xsi:type="dcterms:W3CDTF">2014-10-15T19:47:35Z</dcterms:modified>
</cp:coreProperties>
</file>