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747A9E5-CE7A-9946-8E0B-FC8C6775B1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5166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F107F9-9D08-1E44-8117-B21A0B56144F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C732B4-17D3-534B-955B-B4B0722FFEA0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43ECA4-580C-4449-B425-92830A457C6C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949A63-46B8-6D48-AF64-55399717F89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2540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245CED-6E1D-E04B-AF0C-2204C66A58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553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E89360-856A-AA4C-A617-B253C3DE64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3766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0AE9D42-6C69-C141-B491-AD7D8A544A8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026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E5F669-5A95-6041-A679-3D11DC2341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628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5B491C-1B1F-5449-968C-040C1FBA302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05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F84EEE-C50F-3D49-AD44-0592B9A584D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793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1CBACD-CF74-714F-A369-B99D3CA736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325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66D65F-AC68-8441-A6A4-6E7565B95F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447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B07AE9-72FD-D441-AFFC-26DBAD28218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14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63B164-A106-554B-8BA5-0CADE005E63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29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191E47-96C7-9940-867A-FBE30BFD12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45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FB75EFC-1121-7346-A2D5-D9BA4F881B4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10007600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   1. Tell me the story of Jesus,</a:t>
            </a:r>
          </a:p>
          <a:p>
            <a:pPr algn="ctr"/>
            <a:r>
              <a:rPr lang="en-CA" sz="3600"/>
              <a:t>      Write on my heart every word;</a:t>
            </a:r>
          </a:p>
          <a:p>
            <a:pPr algn="ctr"/>
            <a:r>
              <a:rPr lang="en-CA" sz="3600"/>
              <a:t>      Tell me the story most precious,</a:t>
            </a:r>
          </a:p>
          <a:p>
            <a:pPr algn="ctr"/>
            <a:r>
              <a:rPr lang="en-CA" sz="3600"/>
              <a:t>      Sweetest that ever was heard.</a:t>
            </a:r>
          </a:p>
          <a:p>
            <a:pPr algn="ctr"/>
            <a:r>
              <a:rPr lang="en-CA" sz="3600"/>
              <a:t>      Tell how the angels in chorus,</a:t>
            </a:r>
          </a:p>
          <a:p>
            <a:pPr algn="ctr"/>
            <a:r>
              <a:rPr lang="en-CA" sz="3600"/>
              <a:t>      Sang as they welcomed His birth,</a:t>
            </a:r>
          </a:p>
          <a:p>
            <a:pPr algn="ctr"/>
            <a:r>
              <a:rPr lang="en-CA" sz="3600"/>
              <a:t>      “Glory to God in the highest!</a:t>
            </a:r>
          </a:p>
          <a:p>
            <a:pPr algn="ctr"/>
            <a:r>
              <a:rPr lang="en-CA" sz="3600"/>
              <a:t>      Peace and good tidings to earth.”</a:t>
            </a:r>
          </a:p>
          <a:p>
            <a:pPr algn="ctr"/>
            <a:r>
              <a:rPr lang="en-CA" sz="3600"/>
              <a:t>          </a:t>
            </a:r>
          </a:p>
          <a:p>
            <a:pPr algn="ctr"/>
            <a:r>
              <a:rPr lang="en-CA" sz="3600"/>
              <a:t>            Tell me the story of Jesus,</a:t>
            </a:r>
          </a:p>
          <a:p>
            <a:pPr algn="ctr"/>
            <a:r>
              <a:rPr lang="en-CA" sz="3600"/>
              <a:t>            Write on my heart every word;</a:t>
            </a:r>
          </a:p>
          <a:p>
            <a:pPr algn="ctr"/>
            <a:r>
              <a:rPr lang="en-CA" sz="3600"/>
              <a:t>            Tell me the story most precious,</a:t>
            </a:r>
          </a:p>
          <a:p>
            <a:pPr algn="ctr"/>
            <a:r>
              <a:rPr lang="en-CA" sz="3600"/>
              <a:t>            Sweetest that ever was heard.</a:t>
            </a:r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10007600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   2. Fasting alone in the desert,</a:t>
            </a:r>
          </a:p>
          <a:p>
            <a:pPr algn="ctr"/>
            <a:r>
              <a:rPr lang="en-CA" sz="3600"/>
              <a:t>      Tell of the days that are past,</a:t>
            </a:r>
          </a:p>
          <a:p>
            <a:pPr algn="ctr"/>
            <a:r>
              <a:rPr lang="en-CA" sz="3600"/>
              <a:t>      How for our sins He was tempted,</a:t>
            </a:r>
          </a:p>
          <a:p>
            <a:pPr algn="ctr"/>
            <a:r>
              <a:rPr lang="en-CA" sz="3600"/>
              <a:t>      Yet was triumphant at last.</a:t>
            </a:r>
          </a:p>
          <a:p>
            <a:pPr algn="ctr"/>
            <a:r>
              <a:rPr lang="en-CA" sz="3600"/>
              <a:t>      Tell of the years of His labor,</a:t>
            </a:r>
          </a:p>
          <a:p>
            <a:pPr algn="ctr"/>
            <a:r>
              <a:rPr lang="en-CA" sz="3600"/>
              <a:t>      Tell of the sorrow He bore;</a:t>
            </a:r>
          </a:p>
          <a:p>
            <a:pPr algn="ctr"/>
            <a:r>
              <a:rPr lang="en-CA" sz="3600"/>
              <a:t>      He was despised and afflicted,</a:t>
            </a:r>
          </a:p>
          <a:p>
            <a:pPr algn="ctr"/>
            <a:r>
              <a:rPr lang="en-CA" sz="3600"/>
              <a:t>      Homeless, rejected and poor.</a:t>
            </a:r>
          </a:p>
          <a:p>
            <a:pPr algn="ctr"/>
            <a:r>
              <a:rPr lang="en-CA" sz="3600"/>
              <a:t>          </a:t>
            </a:r>
          </a:p>
          <a:p>
            <a:pPr algn="ctr"/>
            <a:r>
              <a:rPr lang="en-CA" sz="3600"/>
              <a:t>            Tell me the story of Jesus,</a:t>
            </a:r>
          </a:p>
          <a:p>
            <a:pPr algn="ctr"/>
            <a:r>
              <a:rPr lang="en-CA" sz="3600"/>
              <a:t>            Write on my heart every word;</a:t>
            </a:r>
          </a:p>
          <a:p>
            <a:pPr algn="ctr"/>
            <a:r>
              <a:rPr lang="en-CA" sz="3600"/>
              <a:t>            Tell me the story most precious,</a:t>
            </a:r>
          </a:p>
          <a:p>
            <a:pPr algn="ctr"/>
            <a:r>
              <a:rPr lang="en-CA" sz="3600"/>
              <a:t>            Sweetest that ever was heard.</a:t>
            </a:r>
          </a:p>
          <a:p>
            <a:pPr algn="ctr"/>
            <a:r>
              <a:rPr lang="en-CA" sz="36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720725" y="360363"/>
            <a:ext cx="845978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10007600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    3. Tell of the cross where they nailed Him,</a:t>
            </a:r>
          </a:p>
          <a:p>
            <a:pPr algn="ctr"/>
            <a:r>
              <a:rPr lang="en-CA" sz="3600"/>
              <a:t>      Writhing in anguish and pain;</a:t>
            </a:r>
          </a:p>
          <a:p>
            <a:pPr algn="ctr"/>
            <a:r>
              <a:rPr lang="en-CA" sz="3600"/>
              <a:t>      Tell of the grave where they laid Him,</a:t>
            </a:r>
          </a:p>
          <a:p>
            <a:pPr algn="ctr"/>
            <a:r>
              <a:rPr lang="en-CA" sz="3600"/>
              <a:t>      Tell how He liveth again.</a:t>
            </a:r>
          </a:p>
          <a:p>
            <a:pPr algn="ctr"/>
            <a:r>
              <a:rPr lang="en-CA" sz="3600"/>
              <a:t>      Love in that story so tender,</a:t>
            </a:r>
          </a:p>
          <a:p>
            <a:pPr algn="ctr"/>
            <a:r>
              <a:rPr lang="en-CA" sz="3600"/>
              <a:t>      Clearer than ever I see;</a:t>
            </a:r>
          </a:p>
          <a:p>
            <a:pPr algn="ctr"/>
            <a:r>
              <a:rPr lang="en-CA" sz="3600"/>
              <a:t>      Stay, let me weep while you whisper,</a:t>
            </a:r>
          </a:p>
          <a:p>
            <a:pPr algn="ctr"/>
            <a:r>
              <a:rPr lang="en-CA" sz="3600"/>
              <a:t>      “Love paid the ransom for me.”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            Tell me the story of Jesus,</a:t>
            </a:r>
          </a:p>
          <a:p>
            <a:pPr algn="ctr"/>
            <a:r>
              <a:rPr lang="en-CA" sz="3600"/>
              <a:t>            Write on my heart every word;</a:t>
            </a:r>
          </a:p>
          <a:p>
            <a:pPr algn="ctr"/>
            <a:r>
              <a:rPr lang="en-CA" sz="3600"/>
              <a:t>            Tell me the story most precious,</a:t>
            </a:r>
          </a:p>
          <a:p>
            <a:pPr algn="ctr"/>
            <a:r>
              <a:rPr lang="en-CA" sz="3600"/>
              <a:t>            Sweetest that ever was heard.</a:t>
            </a:r>
          </a:p>
          <a:p>
            <a:pPr algn="ctr"/>
            <a:r>
              <a:rPr lang="en-CA" sz="36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316</Words>
  <Application>Microsoft Macintosh PowerPoint</Application>
  <PresentationFormat>Custom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2008-04-25T21:28:23Z</dcterms:created>
  <dcterms:modified xsi:type="dcterms:W3CDTF">2014-10-15T19:49:55Z</dcterms:modified>
</cp:coreProperties>
</file>