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A764F7E-FFA3-4E42-8D35-D29D16D706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2363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7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7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7E2F2B-A3D4-4D33-827F-C9FFAA1B25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321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233E10-EDB3-4281-B4CC-4DBA6B9689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15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0D1F62-47AA-4BB4-8D1E-B6AA04A153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345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FF2B469-8258-4CB9-9199-2233C9F345E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214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1AE6FC-6262-4E54-9641-DDB62AD84D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523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94B52-57C5-470D-B75A-4DF384B1C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70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8C519-05A6-4B1F-8C66-3B7B45DA4E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659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48285-661C-4741-9436-8A9E8A3B06C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013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FA5364-8B14-400C-BC27-19F0078FD8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787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FEC70-D3C9-460B-BD2F-350959910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8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8AE1D5-10CC-4F5F-BE9D-3E2C65CF97C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405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B4615F-2772-4CF6-BF38-FE100772A2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9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91BEE5-64FD-457B-9470-4A146F74665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98437"/>
            <a:ext cx="10080625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 dirty="0" smtClean="0">
                <a:latin typeface="TimesNewRoman" pitchFamily="16" charset="0"/>
              </a:rPr>
              <a:t>Thank you Lord</a:t>
            </a:r>
            <a:endParaRPr lang="en-CA" altLang="en-US" sz="3600" u="sng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The world was lost in darkness 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in sin and in shame,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Mankind was lost and then Jesus came.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He carried our sins to Calvary’s tree,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He hung there, and bled there,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For you and me.</a:t>
            </a: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Lord, for saving my soul.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 for making me whole.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 for giving to me,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Thy great salvation so rich and free.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 smtClean="0">
                <a:latin typeface="TimesNewRoman" pitchFamily="16" charset="0"/>
              </a:rPr>
              <a:t>1/2</a:t>
            </a: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98437"/>
            <a:ext cx="10080625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Lord Jesus came down from His throne on high;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Ready to live and willing to die.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For all of the pain and </a:t>
            </a:r>
            <a:r>
              <a:rPr lang="en-CA" altLang="en-US" sz="3600" dirty="0" err="1" smtClean="0">
                <a:latin typeface="TimesNewRoman" pitchFamily="16" charset="0"/>
              </a:rPr>
              <a:t>suff’ring</a:t>
            </a:r>
            <a:r>
              <a:rPr lang="en-CA" altLang="en-US" sz="3600" dirty="0" smtClean="0">
                <a:latin typeface="TimesNewRoman" pitchFamily="16" charset="0"/>
              </a:rPr>
              <a:t> he bore,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I’ll love him and thank him </a:t>
            </a:r>
            <a:r>
              <a:rPr lang="en-CA" altLang="en-US" sz="3600" smtClean="0">
                <a:latin typeface="TimesNewRoman" pitchFamily="16" charset="0"/>
              </a:rPr>
              <a:t>forever more.</a:t>
            </a:r>
            <a:endParaRPr lang="en-CA" altLang="en-US" sz="36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Lord, for saving my soul.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 for making me whole.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Thank you Lord for giving to me,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 smtClean="0">
                <a:latin typeface="TimesNewRoman" pitchFamily="16" charset="0"/>
              </a:rPr>
              <a:t>Thy great salvation so rich and free.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 smtClean="0">
                <a:latin typeface="TimesNewRoman" pitchFamily="16" charset="0"/>
              </a:rPr>
              <a:t>2/2</a:t>
            </a: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851752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155</Words>
  <Application>Microsoft Office PowerPoint</Application>
  <PresentationFormat>Custom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MS Gothic</vt:lpstr>
      <vt:lpstr>Times New Roman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 Martens</cp:lastModifiedBy>
  <cp:revision>7</cp:revision>
  <cp:lastPrinted>1601-01-01T00:00:00Z</cp:lastPrinted>
  <dcterms:created xsi:type="dcterms:W3CDTF">2008-04-25T18:39:53Z</dcterms:created>
  <dcterms:modified xsi:type="dcterms:W3CDTF">2015-10-10T04:01:37Z</dcterms:modified>
</cp:coreProperties>
</file>