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BB4C2EC-E585-B844-86F5-B17B6669754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1937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6BB989-A2F1-D149-8F33-F206936DD9F1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E8173D-8CD2-FF4E-8A20-8ACC3C33F6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42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90A078-73E2-5946-B4D5-5711283E27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397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0F3B3F-AF13-244F-A12A-A67AADF970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313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F107568-743A-9F4D-8BF1-8F32928D29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34D89B-F1F9-FD44-9574-F590F46D98C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594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5A7261-DA02-874C-98D8-F433330CEA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229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9A2046-3F0B-BE4C-919E-56A305A525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456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3EFB58-131A-8142-B100-91960ECD0D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993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3FA942-C3D5-8C42-861E-EDDF6B6777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78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B66121-0DB1-3B40-B90F-6164FAF1BE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287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128FA0-2D28-D248-A2D7-F939BAD748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93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2AD794-D648-B44F-ABB4-5AB3EB32D4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1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C049212-6601-EB4E-A71D-5B8F9B81B41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39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000" u="sng">
                <a:latin typeface="TimesNewRoman" charset="0"/>
                <a:cs typeface="TimesNewRoman" charset="0"/>
              </a:rPr>
              <a:t>Thank you Lord for your blessings on me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As the world looks upon me, as I struggle along,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They say I have nothing, but they are so wrong;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In my heart I'm rejoicing, how I wish they could see,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Thank You, Lord, for Your blessings on me. </a:t>
            </a: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There's a roof up above me, I've a good place to sleep,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There's food on my table, and shoes on my feet;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You gave me Your love, Lord, and Your fine family.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Thank You, Lord, for Your blessings on me.</a:t>
            </a: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I know I'm not wealthy and these clothes, they're not new,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And I don't have much money, but, Lord, I have You;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And to me that's all that matters, though the world may not see,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Thank You, Lord, for Your blessings on me.</a:t>
            </a:r>
          </a:p>
          <a:p>
            <a:pPr algn="ctr">
              <a:lnSpc>
                <a:spcPct val="95000"/>
              </a:lnSpc>
            </a:pPr>
            <a:endParaRPr lang="en-CA" sz="2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600">
                <a:latin typeface="TimesNewRoman" charset="0"/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166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2014-10-15T19:49:48Z</dcterms:modified>
</cp:coreProperties>
</file>