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F77D335B-C6BD-624D-84E8-AC06F8CD112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76422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9568439-EECB-B24C-A762-C71BDF8C2B6F}" type="slidenum">
              <a:rPr lang="en-CA"/>
              <a:pPr/>
              <a:t>1</a:t>
            </a:fld>
            <a:endParaRPr lang="en-CA"/>
          </a:p>
        </p:txBody>
      </p:sp>
      <p:sp>
        <p:nvSpPr>
          <p:cNvPr id="5121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122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55C7505-A7F9-A44C-87B3-E3990246A9F0}" type="slidenum">
              <a:rPr lang="en-CA"/>
              <a:pPr/>
              <a:t>2</a:t>
            </a:fld>
            <a:endParaRPr lang="en-CA"/>
          </a:p>
        </p:txBody>
      </p:sp>
      <p:sp>
        <p:nvSpPr>
          <p:cNvPr id="614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9371C38-48F7-AC44-9D37-8406B110AF4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4290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BFA53F6-DB53-E94D-B15A-DFA7EE51473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84589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F018F01-1FAB-7C48-99E1-77ACA56F918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71499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4EA1F88C-1686-6345-88BF-D64770F6411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8466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029B021-E673-6649-B788-75621CEB51B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8450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C0AF847-B712-964B-9F2D-69371D757A3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7435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E96A08-6DD6-394F-AD4C-F6F632C5774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90523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B3BC055-6FD6-1943-9030-34ABD2A3ADF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3337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6496D63-20B9-0148-8564-DE9A01F5A1B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4543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F2ADC32-A2ED-4C43-8E5D-73D0B2B92AF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9111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CD048C7-3F02-1540-A900-B0D7F8848BA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0903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D89681A-0D2D-2544-AA8F-96F9E0FD392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40060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88C05825-6CAF-1046-9E3F-945A4AC0BA89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7113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 u="sng"/>
              <a:t>The Battle Belongs to the Lord</a:t>
            </a:r>
          </a:p>
          <a:p>
            <a:pPr algn="ctr"/>
            <a:r>
              <a:rPr lang="en-CA" sz="3600"/>
              <a:t>In heavenly armor we'll enter the land,</a:t>
            </a:r>
          </a:p>
          <a:p>
            <a:pPr algn="ctr"/>
            <a:r>
              <a:rPr lang="en-CA" sz="3600"/>
              <a:t>the battle belongs to the Lord!</a:t>
            </a:r>
          </a:p>
          <a:p>
            <a:pPr algn="ctr"/>
            <a:r>
              <a:rPr lang="en-CA" sz="3600"/>
              <a:t>No weapon that's fashioned against us will stand, the battle belongs to the Lord!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We sing glory, honor, </a:t>
            </a:r>
          </a:p>
          <a:p>
            <a:pPr algn="ctr"/>
            <a:r>
              <a:rPr lang="en-CA" sz="3600"/>
              <a:t>power and strength to the Lord!</a:t>
            </a:r>
          </a:p>
          <a:p>
            <a:pPr algn="ctr"/>
            <a:r>
              <a:rPr lang="en-CA" sz="3600"/>
              <a:t>We sing glory, honor, </a:t>
            </a:r>
          </a:p>
          <a:p>
            <a:pPr algn="ctr"/>
            <a:r>
              <a:rPr lang="en-CA" sz="3600"/>
              <a:t>power and strength to the Lord!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1/2</a:t>
            </a:r>
          </a:p>
          <a:p>
            <a:pPr algn="ctr"/>
            <a:r>
              <a:rPr lang="en-CA" sz="26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725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/>
              <a:t>When the power of darkness comes in like a flood, the battle belongs to the Lord!</a:t>
            </a:r>
          </a:p>
          <a:p>
            <a:pPr algn="ctr"/>
            <a:r>
              <a:rPr lang="en-CA" sz="3600"/>
              <a:t>He's raised up a standard, the pow'r of His blood, the battle belongs to the Lord!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We sing glory, honor, </a:t>
            </a:r>
          </a:p>
          <a:p>
            <a:pPr algn="ctr"/>
            <a:r>
              <a:rPr lang="en-CA" sz="3600"/>
              <a:t>power and strength to the Lord!</a:t>
            </a:r>
          </a:p>
          <a:p>
            <a:pPr algn="ctr"/>
            <a:r>
              <a:rPr lang="en-CA" sz="3600"/>
              <a:t>We sing glory, honor, </a:t>
            </a:r>
          </a:p>
          <a:p>
            <a:pPr algn="ctr"/>
            <a:r>
              <a:rPr lang="en-CA" sz="3600"/>
              <a:t>power and strength to the Lord!</a:t>
            </a:r>
          </a:p>
          <a:p>
            <a:pPr algn="ctr"/>
            <a:r>
              <a:rPr lang="en-CA" sz="3600"/>
              <a:t>Power and strength to the Lord!</a:t>
            </a:r>
          </a:p>
          <a:p>
            <a:pPr algn="ctr"/>
            <a:r>
              <a:rPr lang="en-CA" sz="3600"/>
              <a:t>Power and strength to the Lord!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2/2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150</Words>
  <Application>Microsoft Macintosh PowerPoint</Application>
  <PresentationFormat>Custom</PresentationFormat>
  <Paragraphs>27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3</cp:revision>
  <cp:lastPrinted>1601-01-01T00:00:00Z</cp:lastPrinted>
  <dcterms:created xsi:type="dcterms:W3CDTF">2008-04-25T17:02:35Z</dcterms:created>
  <dcterms:modified xsi:type="dcterms:W3CDTF">2014-10-15T19:49:41Z</dcterms:modified>
</cp:coreProperties>
</file>