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067464D-83B3-884F-BBEE-7E1834312F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2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67A2CF-0C6C-634B-9A62-2A7E5C355794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0EA1BC-38C5-1E45-AD19-D45298759ECD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B05D1C-36DF-EF4C-BA63-FB8856DEE214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AE063A-BF07-9F48-9389-ADE3FB2E28E8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26EB9C-29A6-AA40-A012-EA43B65EC7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27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3352A2-A0CF-8E4D-AD8B-476D818EC2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01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EFFB32-5BC3-4448-8FB2-8A03215A0C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0469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71B01A6-A514-7C48-B27D-21F44BC29F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76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3089D2-3934-454B-B146-3FAAF31D00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96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1277D4-57A4-F34B-9696-DB92A9E457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91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AF37BF-96BC-A140-8E27-675D8108B4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86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2C7CD4-7653-1040-A9FE-2981A003BB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412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FE8194-F7D4-784A-A046-32C0CE7942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18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9412ED-6F6D-F54C-ABB6-0E7AE75C66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243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B308CF-D2F9-8A4A-9AC1-D8B8C488DF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56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54618A-1D01-D44F-B187-11008052EE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762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3F7C461-99D7-BD43-B669-D0D5FBA0481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solidFill>
                  <a:srgbClr val="FFFFFF"/>
                </a:solidFill>
              </a:rPr>
              <a:t>The Church in the Wildwood</a:t>
            </a:r>
          </a:p>
          <a:p>
            <a:pPr algn="ctr"/>
            <a:r>
              <a:rPr lang="en-CA" sz="3600">
                <a:solidFill>
                  <a:srgbClr val="FFFFFF"/>
                </a:solidFill>
              </a:rPr>
              <a:t>There's a church in the valley by the wildwood, </a:t>
            </a:r>
          </a:p>
          <a:p>
            <a:pPr algn="ctr"/>
            <a:r>
              <a:rPr lang="en-CA" sz="3600">
                <a:solidFill>
                  <a:srgbClr val="FFFFFF"/>
                </a:solidFill>
              </a:rPr>
              <a:t>No lovelier spot in the dale: </a:t>
            </a:r>
          </a:p>
          <a:p>
            <a:pPr algn="ctr"/>
            <a:r>
              <a:rPr lang="en-CA" sz="3600">
                <a:solidFill>
                  <a:srgbClr val="FFFFFF"/>
                </a:solidFill>
              </a:rPr>
              <a:t>No place is so dear to my childhood </a:t>
            </a:r>
          </a:p>
          <a:p>
            <a:pPr algn="ctr"/>
            <a:r>
              <a:rPr lang="en-CA" sz="3600">
                <a:solidFill>
                  <a:srgbClr val="FFFFFF"/>
                </a:solidFill>
              </a:rPr>
              <a:t>As the little brown church in the vale. </a:t>
            </a:r>
          </a:p>
          <a:p>
            <a:pPr algn="ctr"/>
            <a:endParaRPr lang="en-CA" sz="3600">
              <a:solidFill>
                <a:srgbClr val="FFFFFF"/>
              </a:solidFill>
            </a:endParaRPr>
          </a:p>
          <a:p>
            <a:pPr algn="ctr"/>
            <a:r>
              <a:rPr lang="en-CA" sz="3600">
                <a:solidFill>
                  <a:srgbClr val="FFFFFF"/>
                </a:solidFill>
              </a:rPr>
              <a:t>Chorus: </a:t>
            </a:r>
          </a:p>
          <a:p>
            <a:pPr algn="ctr"/>
            <a:r>
              <a:rPr lang="en-CA" sz="3600">
                <a:solidFill>
                  <a:srgbClr val="FFFFFF"/>
                </a:solidFill>
              </a:rPr>
              <a:t>(BASS - O come, come, come, come, etc) </a:t>
            </a:r>
          </a:p>
          <a:p>
            <a:pPr algn="ctr"/>
            <a:r>
              <a:rPr lang="en-CA" sz="3600">
                <a:solidFill>
                  <a:srgbClr val="FFFFFF"/>
                </a:solidFill>
              </a:rPr>
              <a:t>Come to the church in the wildwood, </a:t>
            </a:r>
          </a:p>
          <a:p>
            <a:pPr algn="ctr"/>
            <a:r>
              <a:rPr lang="en-CA" sz="3600">
                <a:solidFill>
                  <a:srgbClr val="FFFFFF"/>
                </a:solidFill>
              </a:rPr>
              <a:t>O come to the church in the vale; </a:t>
            </a:r>
          </a:p>
          <a:p>
            <a:pPr algn="ctr"/>
            <a:r>
              <a:rPr lang="en-CA" sz="3600">
                <a:solidFill>
                  <a:srgbClr val="FFFFFF"/>
                </a:solidFill>
              </a:rPr>
              <a:t>No spot is so dear to my childhood as the little brown church in the vale.</a:t>
            </a:r>
          </a:p>
          <a:p>
            <a:pPr algn="ctr"/>
            <a:r>
              <a:rPr lang="en-CA" sz="2600">
                <a:solidFill>
                  <a:srgbClr val="FFFFFF"/>
                </a:solidFill>
              </a:rPr>
              <a:t>1/4</a:t>
            </a:r>
          </a:p>
          <a:p>
            <a:pPr algn="ctr"/>
            <a:r>
              <a:rPr lang="en-CA" sz="1200">
                <a:solidFill>
                  <a:srgbClr val="FFFFFF"/>
                </a:solidFill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O come to the church in the wildwood, </a:t>
            </a:r>
          </a:p>
          <a:p>
            <a:pPr algn="ctr"/>
            <a:r>
              <a:rPr lang="en-CA" sz="3600"/>
              <a:t>To the trees where the wild flowers bloom; </a:t>
            </a:r>
          </a:p>
          <a:p>
            <a:pPr algn="ctr"/>
            <a:r>
              <a:rPr lang="en-CA" sz="3600"/>
              <a:t>Where the parting hymn will be chanted, </a:t>
            </a:r>
          </a:p>
          <a:p>
            <a:pPr algn="ctr"/>
            <a:r>
              <a:rPr lang="en-CA" sz="3600"/>
              <a:t>We will weep by the side of the tomb. 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Chorus: </a:t>
            </a:r>
          </a:p>
          <a:p>
            <a:pPr algn="ctr"/>
            <a:r>
              <a:rPr lang="en-CA" sz="3600"/>
              <a:t>(BASS - O come, come, come, come, etc) </a:t>
            </a:r>
          </a:p>
          <a:p>
            <a:pPr algn="ctr"/>
            <a:r>
              <a:rPr lang="en-CA" sz="3600"/>
              <a:t>Come to the church in the wildwood, </a:t>
            </a:r>
          </a:p>
          <a:p>
            <a:pPr algn="ctr"/>
            <a:r>
              <a:rPr lang="en-CA" sz="3600"/>
              <a:t>O come to the church in the vale; </a:t>
            </a:r>
          </a:p>
          <a:p>
            <a:pPr algn="ctr"/>
            <a:r>
              <a:rPr lang="en-CA" sz="3600"/>
              <a:t>No spot is so dear to my childhood as the little brown church in the vale.</a:t>
            </a:r>
          </a:p>
          <a:p>
            <a:pPr algn="ctr"/>
            <a:r>
              <a:rPr lang="en-CA" sz="2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How sweet on a clear Sabbath morning, </a:t>
            </a:r>
          </a:p>
          <a:p>
            <a:pPr algn="ctr"/>
            <a:r>
              <a:rPr lang="en-CA" sz="3600"/>
              <a:t>To list to the clear ringing bell; </a:t>
            </a:r>
          </a:p>
          <a:p>
            <a:pPr algn="ctr"/>
            <a:r>
              <a:rPr lang="en-CA" sz="3600"/>
              <a:t>Its tones so sweetly are calling - </a:t>
            </a:r>
          </a:p>
          <a:p>
            <a:pPr algn="ctr"/>
            <a:r>
              <a:rPr lang="en-CA" sz="3600"/>
              <a:t>O come to the church in the vale.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Chorus: </a:t>
            </a:r>
          </a:p>
          <a:p>
            <a:pPr algn="ctr"/>
            <a:r>
              <a:rPr lang="en-CA" sz="3600"/>
              <a:t>(BASS - O come, come, come, come, etc) </a:t>
            </a:r>
          </a:p>
          <a:p>
            <a:pPr algn="ctr"/>
            <a:r>
              <a:rPr lang="en-CA" sz="3600"/>
              <a:t>Come to the church in the wildwood, </a:t>
            </a:r>
          </a:p>
          <a:p>
            <a:pPr algn="ctr"/>
            <a:r>
              <a:rPr lang="en-CA" sz="3600"/>
              <a:t>O come to the church in the vale; </a:t>
            </a:r>
          </a:p>
          <a:p>
            <a:pPr algn="ctr"/>
            <a:r>
              <a:rPr lang="en-CA" sz="3600"/>
              <a:t>No spot is so dear to my childhood as the little brown church in the vale.</a:t>
            </a:r>
          </a:p>
          <a:p>
            <a:pPr algn="ctr"/>
            <a:r>
              <a:rPr lang="en-CA" sz="2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From the church in the valley by the wildwood, </a:t>
            </a:r>
          </a:p>
          <a:p>
            <a:pPr algn="ctr"/>
            <a:r>
              <a:rPr lang="en-CA" sz="3600"/>
              <a:t>When day fades away into night, </a:t>
            </a:r>
          </a:p>
          <a:p>
            <a:pPr algn="ctr"/>
            <a:r>
              <a:rPr lang="en-CA" sz="3600"/>
              <a:t>I would fain from this spot of my childhood </a:t>
            </a:r>
          </a:p>
          <a:p>
            <a:pPr algn="ctr"/>
            <a:r>
              <a:rPr lang="en-CA" sz="3600"/>
              <a:t>Wing my way to the mansions of light.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Chorus: </a:t>
            </a:r>
          </a:p>
          <a:p>
            <a:pPr algn="ctr"/>
            <a:r>
              <a:rPr lang="en-CA" sz="3600"/>
              <a:t>(BASS - O come, come, come, come, etc) </a:t>
            </a:r>
          </a:p>
          <a:p>
            <a:pPr algn="ctr"/>
            <a:r>
              <a:rPr lang="en-CA" sz="3600"/>
              <a:t>Come to the church in the wildwood, </a:t>
            </a:r>
          </a:p>
          <a:p>
            <a:pPr algn="ctr"/>
            <a:r>
              <a:rPr lang="en-CA" sz="3600"/>
              <a:t>O come to the church in the vale; </a:t>
            </a:r>
          </a:p>
          <a:p>
            <a:pPr algn="ctr"/>
            <a:r>
              <a:rPr lang="en-CA" sz="3600"/>
              <a:t>No spot is so dear to my childhood as the little brown church in the vale.</a:t>
            </a:r>
          </a:p>
          <a:p>
            <a:pPr algn="ctr"/>
            <a:r>
              <a:rPr lang="en-CA" sz="2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367</Words>
  <Application>Microsoft Macintosh PowerPoint</Application>
  <PresentationFormat>Custom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2008-04-26T00:41:02Z</dcterms:created>
  <dcterms:modified xsi:type="dcterms:W3CDTF">2014-10-15T19:49:28Z</dcterms:modified>
</cp:coreProperties>
</file>