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1A55FAC-80C8-3542-840D-D79BD39F03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90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606E90-72AA-054E-A1BD-CA0C9884A3EF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3EB9F6-174B-8844-A116-6F4DF445F245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CA4CA3-5784-874E-BDCE-B3A4F3F5C5B1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52AD7A-5781-0F48-AF62-59D829A339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99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9EB17F-8662-4A40-BDE1-965734199C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47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78F9D3-7C18-D148-BC1A-EBD006B541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09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C7B3FF9-3DB9-9F4F-B1E5-7477F76FF4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4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CCCAC0-6935-7C44-BC7D-30D57CA02C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793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0B3744-B734-6E4A-97C9-D76681A834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63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B976C-D8DD-5D48-9CF9-82911F9372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46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31C47B-2BA7-144C-8774-50D1E93DFB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20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B03D97-E74A-A744-BDE4-2D153E089F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43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EF6813-7674-7449-B722-5ABCF1E0BC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D0A9B-1454-EB4E-AF52-0A75B5E938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08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D114D2-8180-894A-9A0E-8C87944FF4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73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713557B-E6DF-2949-AA8D-2C078E151BC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Family Prayer Song</a:t>
            </a:r>
          </a:p>
          <a:p>
            <a:pPr algn="ctr"/>
            <a:r>
              <a:rPr lang="en-CA" sz="3600"/>
              <a:t>Come and fill our homes with Your presence</a:t>
            </a:r>
          </a:p>
          <a:p>
            <a:pPr algn="ctr"/>
            <a:r>
              <a:rPr lang="en-CA" sz="3600"/>
              <a:t>You alone are worthy of our rev'rence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We will serve the Lord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We vow to live holy, </a:t>
            </a:r>
          </a:p>
          <a:p>
            <a:pPr algn="ctr"/>
            <a:r>
              <a:rPr lang="en-CA" sz="3600"/>
              <a:t>bowing our knees to You only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Staying together, praying together</a:t>
            </a:r>
          </a:p>
          <a:p>
            <a:pPr algn="ctr"/>
            <a:r>
              <a:rPr lang="en-CA" sz="3600"/>
              <a:t>Any storm we can weather, </a:t>
            </a:r>
          </a:p>
          <a:p>
            <a:pPr algn="ctr"/>
            <a:r>
              <a:rPr lang="en-CA" sz="3600"/>
              <a:t>trusting in God's word</a:t>
            </a:r>
          </a:p>
          <a:p>
            <a:pPr algn="ctr"/>
            <a:r>
              <a:rPr lang="en-CA" sz="3600"/>
              <a:t>We need each other, fathers and mothers,</a:t>
            </a:r>
          </a:p>
          <a:p>
            <a:pPr algn="ctr"/>
            <a:r>
              <a:rPr lang="en-CA" sz="3600"/>
              <a:t>Sisters and brothers in harmony and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As for me and my house, 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We will serve the Lord</a:t>
            </a:r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208</Words>
  <Application>Microsoft Macintosh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2014-10-15T19:49:21Z</dcterms:modified>
</cp:coreProperties>
</file>