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300187D-8A62-CA41-AE67-8F1F5A5CF7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132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7C33A9-B24E-5E41-ADD7-76A5219E209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AC0976-F408-1946-8DC1-AA7F8D578DB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E807BF-E7B5-414F-B43C-BEB9F772ED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86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FDE1ED-86B2-AB46-B3BB-1DE1CF3B0DC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44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7A08D3-3B77-9547-A264-AD33D91079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118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1DD954F-5B31-624F-BE54-8EBFEC01E7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87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E58338-77BD-8348-945E-220A544CD9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6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F3878-C78B-D44A-BDF0-3D2D9FF9AA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80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C04092-9926-D647-834D-2DF9092D8D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1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9AF2DB-2B42-4B48-9470-F1CD510CA8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61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9DC3AA-78F8-7247-9BAB-993CC05413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06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5F027B-5A90-364D-B412-4301126503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50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D5B95D-58E5-4445-B244-1B4EE28A7E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1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6A70A2-DB11-984E-BF7D-0311E590D1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42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EA9E98A-D0F7-7647-B9AD-0E0E48BA297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Heart of Worship</a:t>
            </a:r>
          </a:p>
          <a:p>
            <a:pPr algn="ctr"/>
            <a:r>
              <a:rPr lang="en-CA" sz="3600"/>
              <a:t>I'm coming back to the heart of worship</a:t>
            </a:r>
          </a:p>
          <a:p>
            <a:pPr algn="ctr"/>
            <a:r>
              <a:rPr lang="en-CA" sz="3600"/>
              <a:t>And it's all about You</a:t>
            </a:r>
          </a:p>
          <a:p>
            <a:pPr algn="ctr"/>
            <a:r>
              <a:rPr lang="en-CA" sz="3600"/>
              <a:t>All about You, Jesus</a:t>
            </a:r>
          </a:p>
          <a:p>
            <a:pPr algn="ctr"/>
            <a:r>
              <a:rPr lang="en-CA" sz="3600"/>
              <a:t>I'm sorry, Lord, for the things I've made it</a:t>
            </a:r>
          </a:p>
          <a:p>
            <a:pPr algn="ctr"/>
            <a:r>
              <a:rPr lang="en-CA" sz="3600"/>
              <a:t>When it's all about You</a:t>
            </a:r>
          </a:p>
          <a:p>
            <a:pPr algn="ctr"/>
            <a:r>
              <a:rPr lang="en-CA" sz="3600"/>
              <a:t>All about You, Jesus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When the music fades and all is stripped away</a:t>
            </a:r>
          </a:p>
          <a:p>
            <a:pPr algn="ctr"/>
            <a:r>
              <a:rPr lang="en-CA" sz="3600"/>
              <a:t>And I simply come</a:t>
            </a:r>
          </a:p>
          <a:p>
            <a:pPr algn="ctr"/>
            <a:r>
              <a:rPr lang="en-CA" sz="3600"/>
              <a:t>Longing just to bring something that's of worth</a:t>
            </a:r>
          </a:p>
          <a:p>
            <a:pPr algn="ctr"/>
            <a:r>
              <a:rPr lang="en-CA" sz="3600"/>
              <a:t>That will bless Your heart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I'll bring You more than a song</a:t>
            </a:r>
          </a:p>
          <a:p>
            <a:pPr algn="ctr"/>
            <a:r>
              <a:rPr lang="en-CA" sz="3600"/>
              <a:t>For a song in itself</a:t>
            </a:r>
          </a:p>
          <a:p>
            <a:pPr algn="ctr"/>
            <a:r>
              <a:rPr lang="en-CA" sz="3600"/>
              <a:t>Is not what You have required</a:t>
            </a:r>
          </a:p>
          <a:p>
            <a:pPr algn="ctr"/>
            <a:r>
              <a:rPr lang="en-CA" sz="3600"/>
              <a:t>You search much deeper within</a:t>
            </a:r>
          </a:p>
          <a:p>
            <a:pPr algn="ctr"/>
            <a:r>
              <a:rPr lang="en-CA" sz="3600"/>
              <a:t>Through the way things appear</a:t>
            </a:r>
          </a:p>
          <a:p>
            <a:pPr algn="ctr"/>
            <a:r>
              <a:rPr lang="en-CA" sz="3600"/>
              <a:t>You're looking into my heart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King of endless worth, no one could express</a:t>
            </a:r>
          </a:p>
          <a:p>
            <a:pPr algn="ctr"/>
            <a:r>
              <a:rPr lang="en-CA" sz="3600"/>
              <a:t>How much You deserve</a:t>
            </a:r>
          </a:p>
          <a:p>
            <a:pPr algn="ctr"/>
            <a:r>
              <a:rPr lang="en-CA" sz="3600"/>
              <a:t>Though I'm weak and poor, all I have is Yours</a:t>
            </a:r>
          </a:p>
          <a:p>
            <a:pPr algn="ctr"/>
            <a:r>
              <a:rPr lang="en-CA" sz="3600"/>
              <a:t>Every single breath 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141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2014-10-15T19:49:14Z</dcterms:modified>
</cp:coreProperties>
</file>