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D8A3A6CA-551D-034C-8BC4-161A9BF7CB0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1065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131756-8936-B548-8681-6D01B9BABAD7}" type="slidenum">
              <a:rPr lang="en-CA"/>
              <a:pPr/>
              <a:t>1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47D93B4-40B9-D94B-AFBC-108427925863}" type="slidenum">
              <a:rPr lang="en-CA"/>
              <a:pPr/>
              <a:t>2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DB0517-4C84-7942-99D7-398232CAEE0B}" type="slidenum">
              <a:rPr lang="en-CA"/>
              <a:pPr/>
              <a:t>3</a:t>
            </a:fld>
            <a:endParaRPr lang="en-CA"/>
          </a:p>
        </p:txBody>
      </p:sp>
      <p:sp>
        <p:nvSpPr>
          <p:cNvPr id="921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21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901D69-533E-214A-B055-4B801249B541}" type="slidenum">
              <a:rPr lang="en-CA"/>
              <a:pPr/>
              <a:t>4</a:t>
            </a:fld>
            <a:endParaRPr lang="en-CA"/>
          </a:p>
        </p:txBody>
      </p:sp>
      <p:sp>
        <p:nvSpPr>
          <p:cNvPr id="1024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24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D25DC20-4F35-2E42-B770-56B1D629790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8240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A29C751-5084-004E-BF0B-00F1F9EB82C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125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C4EA75-771C-1343-A604-9132ED111A5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2692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21615E41-A2A2-C54B-BA6A-C8E12E01272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182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CA5C19B-C0CC-BD4E-BE09-31ECD933573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3050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733CD8-E5AE-B547-BD86-19D05E94C11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851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5FCB27E-2376-4040-BF50-95661200FE9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854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AF0249-0B6E-8947-8C86-48A9D0DF025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532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1A7EF6-88FE-1445-B53B-AEF7B162EFC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2509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C6116E-401C-FE4D-A827-922D91CAB9C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979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5B0C952-2565-A541-A533-110F855A3CB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6691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F26648-D523-0545-92DC-A9640631000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182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70A6C418-BCDA-664C-BB67-A3790D9455FA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31763"/>
            <a:ext cx="9720262" cy="748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498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400" u="sng"/>
              <a:t>The Holy City</a:t>
            </a:r>
          </a:p>
          <a:p>
            <a:pPr algn="ctr"/>
            <a:r>
              <a:rPr lang="en-CA" sz="3400"/>
              <a:t> Last night I lay a-sleeping </a:t>
            </a:r>
          </a:p>
          <a:p>
            <a:pPr algn="ctr"/>
            <a:r>
              <a:rPr lang="en-CA" sz="3400"/>
              <a:t>there came a dream so fair,</a:t>
            </a:r>
          </a:p>
          <a:p>
            <a:pPr algn="ctr"/>
            <a:r>
              <a:rPr lang="en-CA" sz="3400"/>
              <a:t>I stood in old Jerusalem </a:t>
            </a:r>
          </a:p>
          <a:p>
            <a:pPr algn="ctr"/>
            <a:r>
              <a:rPr lang="en-CA" sz="3400"/>
              <a:t>beside the temple there.</a:t>
            </a:r>
          </a:p>
          <a:p>
            <a:pPr algn="ctr"/>
            <a:r>
              <a:rPr lang="en-CA" sz="3400"/>
              <a:t>I heard the children singing, </a:t>
            </a:r>
          </a:p>
          <a:p>
            <a:pPr algn="ctr"/>
            <a:r>
              <a:rPr lang="en-CA" sz="3400"/>
              <a:t>and ever as they sang,</a:t>
            </a:r>
          </a:p>
          <a:p>
            <a:pPr algn="ctr"/>
            <a:r>
              <a:rPr lang="en-CA" sz="3400"/>
              <a:t>Me thought the voice of angels</a:t>
            </a:r>
          </a:p>
          <a:p>
            <a:pPr algn="ctr"/>
            <a:r>
              <a:rPr lang="en-CA" sz="3400"/>
              <a:t>From heaven in answer rang.</a:t>
            </a:r>
          </a:p>
          <a:p>
            <a:pPr algn="ctr"/>
            <a:r>
              <a:rPr lang="en-CA" sz="3400"/>
              <a:t>Me-thought the voice of angels</a:t>
            </a:r>
          </a:p>
          <a:p>
            <a:pPr algn="ctr"/>
            <a:r>
              <a:rPr lang="en-CA" sz="3400"/>
              <a:t>From heaven in answer rang.</a:t>
            </a:r>
          </a:p>
          <a:p>
            <a:pPr algn="ctr"/>
            <a:r>
              <a:rPr lang="en-CA" sz="3400"/>
              <a:t>Jerusalem! Jerusalem!</a:t>
            </a:r>
          </a:p>
          <a:p>
            <a:pPr algn="ctr"/>
            <a:r>
              <a:rPr lang="en-CA" sz="3400"/>
              <a:t>Lift up your gates and sing,</a:t>
            </a:r>
          </a:p>
          <a:p>
            <a:pPr algn="ctr"/>
            <a:r>
              <a:rPr lang="en-CA" sz="3400"/>
              <a:t>Hosanna in the highest! Hosanna to your King!</a:t>
            </a:r>
          </a:p>
          <a:p>
            <a:pPr algn="ctr"/>
            <a:r>
              <a:rPr lang="en-CA" sz="3400"/>
              <a:t>1/4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31763"/>
            <a:ext cx="9720262" cy="734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498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400"/>
              <a:t>And then me thought my dream was changed,</a:t>
            </a:r>
          </a:p>
          <a:p>
            <a:pPr algn="ctr"/>
            <a:r>
              <a:rPr lang="en-CA" sz="3400"/>
              <a:t>The streets no longer rang,</a:t>
            </a:r>
          </a:p>
          <a:p>
            <a:pPr algn="ctr"/>
            <a:r>
              <a:rPr lang="en-CA" sz="3400"/>
              <a:t>Hushed were the glad Hosannas</a:t>
            </a:r>
          </a:p>
          <a:p>
            <a:pPr algn="ctr"/>
            <a:r>
              <a:rPr lang="en-CA" sz="3400"/>
              <a:t>The little children sang.</a:t>
            </a:r>
          </a:p>
          <a:p>
            <a:pPr algn="ctr"/>
            <a:r>
              <a:rPr lang="en-CA" sz="3400"/>
              <a:t>The sun grew dark with mystery,</a:t>
            </a:r>
          </a:p>
          <a:p>
            <a:pPr algn="ctr"/>
            <a:r>
              <a:rPr lang="en-CA" sz="3400"/>
              <a:t>The morn was cold and chill,</a:t>
            </a:r>
          </a:p>
          <a:p>
            <a:pPr algn="ctr"/>
            <a:r>
              <a:rPr lang="en-CA" sz="3400"/>
              <a:t>As the shadow of a cross arose</a:t>
            </a:r>
          </a:p>
          <a:p>
            <a:pPr algn="ctr"/>
            <a:r>
              <a:rPr lang="en-CA" sz="3400"/>
              <a:t>Upon a lonely hill.</a:t>
            </a:r>
          </a:p>
          <a:p>
            <a:pPr algn="ctr"/>
            <a:r>
              <a:rPr lang="en-CA" sz="3400"/>
              <a:t>As the shadow of a cross arose</a:t>
            </a:r>
          </a:p>
          <a:p>
            <a:pPr algn="ctr"/>
            <a:r>
              <a:rPr lang="en-CA" sz="3400"/>
              <a:t>Upon a lonely hill.</a:t>
            </a:r>
          </a:p>
          <a:p>
            <a:pPr algn="ctr"/>
            <a:r>
              <a:rPr lang="en-CA" sz="3400"/>
              <a:t>Jerusalem! Jerusalem!</a:t>
            </a:r>
          </a:p>
          <a:p>
            <a:pPr algn="ctr"/>
            <a:r>
              <a:rPr lang="en-CA" sz="3400"/>
              <a:t>Hark! How the angels sing,</a:t>
            </a:r>
          </a:p>
          <a:p>
            <a:pPr algn="ctr"/>
            <a:r>
              <a:rPr lang="en-CA" sz="3400"/>
              <a:t>Hosanna in the highest!</a:t>
            </a:r>
          </a:p>
          <a:p>
            <a:pPr algn="ctr"/>
            <a:r>
              <a:rPr lang="en-CA" sz="3400"/>
              <a:t>Hosanna to your King!</a:t>
            </a:r>
          </a:p>
          <a:p>
            <a:pPr algn="ctr"/>
            <a:r>
              <a:rPr lang="en-CA" sz="3600"/>
              <a:t>2/4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131763"/>
            <a:ext cx="9720262" cy="725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And once again the scene was changed;</a:t>
            </a:r>
          </a:p>
          <a:p>
            <a:pPr algn="ctr"/>
            <a:r>
              <a:rPr lang="en-CA" sz="3600"/>
              <a:t>New earth there seemed to be;</a:t>
            </a:r>
          </a:p>
          <a:p>
            <a:pPr algn="ctr"/>
            <a:r>
              <a:rPr lang="en-CA" sz="3600"/>
              <a:t>I saw the Holy City beside the tideless sea;</a:t>
            </a:r>
          </a:p>
          <a:p>
            <a:pPr algn="ctr"/>
            <a:r>
              <a:rPr lang="en-CA" sz="3600"/>
              <a:t>The light of God was on its streets,</a:t>
            </a:r>
          </a:p>
          <a:p>
            <a:pPr algn="ctr"/>
            <a:r>
              <a:rPr lang="en-CA" sz="3600"/>
              <a:t>The gates were open wide,</a:t>
            </a:r>
          </a:p>
          <a:p>
            <a:pPr algn="ctr"/>
            <a:r>
              <a:rPr lang="en-CA" sz="3600"/>
              <a:t>And all who would might enter,</a:t>
            </a:r>
          </a:p>
          <a:p>
            <a:pPr algn="ctr"/>
            <a:r>
              <a:rPr lang="en-CA" sz="3600"/>
              <a:t>And no one was denied.</a:t>
            </a:r>
          </a:p>
          <a:p>
            <a:pPr algn="ctr"/>
            <a:r>
              <a:rPr lang="en-CA" sz="3600"/>
              <a:t>No need of moon or stars by night,</a:t>
            </a:r>
          </a:p>
          <a:p>
            <a:pPr algn="ctr"/>
            <a:r>
              <a:rPr lang="en-CA" sz="3600"/>
              <a:t>Or sun to shine by day;</a:t>
            </a:r>
          </a:p>
          <a:p>
            <a:pPr algn="ctr"/>
            <a:r>
              <a:rPr lang="en-CA" sz="3600"/>
              <a:t>It was the new Jerusalem </a:t>
            </a:r>
          </a:p>
          <a:p>
            <a:pPr algn="ctr"/>
            <a:r>
              <a:rPr lang="en-CA" sz="3600"/>
              <a:t>That would not pass away.</a:t>
            </a:r>
          </a:p>
          <a:p>
            <a:pPr algn="ctr"/>
            <a:r>
              <a:rPr lang="en-CA" sz="3600"/>
              <a:t>It was the new Jerusalem</a:t>
            </a:r>
          </a:p>
          <a:p>
            <a:pPr algn="ctr"/>
            <a:r>
              <a:rPr lang="en-CA" sz="3600"/>
              <a:t>That would not pass away.</a:t>
            </a:r>
          </a:p>
          <a:p>
            <a:pPr algn="ctr"/>
            <a:r>
              <a:rPr lang="en-CA" sz="3600"/>
              <a:t>3/4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179388" y="131763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Jerusalem! Jerusalem!</a:t>
            </a:r>
          </a:p>
          <a:p>
            <a:pPr algn="ctr"/>
            <a:r>
              <a:rPr lang="en-CA" sz="3600"/>
              <a:t>Sing for the night is o'er!</a:t>
            </a:r>
          </a:p>
          <a:p>
            <a:pPr algn="ctr"/>
            <a:r>
              <a:rPr lang="en-CA" sz="3600"/>
              <a:t>Hosanna in the highest!</a:t>
            </a:r>
          </a:p>
          <a:p>
            <a:pPr algn="ctr"/>
            <a:r>
              <a:rPr lang="en-CA" sz="3600"/>
              <a:t>Hosanna for evermore!</a:t>
            </a:r>
          </a:p>
          <a:p>
            <a:pPr algn="ctr"/>
            <a:r>
              <a:rPr lang="en-CA" sz="3600"/>
              <a:t>Hosanna in the highest!</a:t>
            </a:r>
          </a:p>
          <a:p>
            <a:pPr algn="ctr"/>
            <a:r>
              <a:rPr lang="en-CA" sz="3600"/>
              <a:t>Hosanna for evermore!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4/4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310</Words>
  <Application>Microsoft Macintosh PowerPoint</Application>
  <PresentationFormat>Custom</PresentationFormat>
  <Paragraphs>63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2</cp:revision>
  <cp:lastPrinted>1601-01-01T00:00:00Z</cp:lastPrinted>
  <dcterms:created xsi:type="dcterms:W3CDTF">2008-04-26T23:47:17Z</dcterms:created>
  <dcterms:modified xsi:type="dcterms:W3CDTF">2014-10-15T19:51:47Z</dcterms:modified>
</cp:coreProperties>
</file>