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0B72547-1F4E-2641-B56A-226CB99C11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09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3E222F-53E6-BD42-A0C5-55F00C69F2F8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6DE3F-5C60-3B47-A172-D4785B70A931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734672-E0FE-2542-B770-70BD8389856D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A6808E-60BA-2146-86DA-35381C9BFD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2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F8C4FC-BA4A-8A4A-B5EB-D6DD57A87A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58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F321DA-542E-1845-A85C-CB3E4B5510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85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A6AEAF8-CA21-D344-8149-A2896B790E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50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D3C1F9-1A12-C146-9B8C-001D035B5F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679B51-708F-AE47-AC62-1D14E9E95B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6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92BBCC-BC4C-6944-9E11-CEB1D46FAB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542CF7-4B45-7748-B9D0-7FE135DB40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21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028BF1-68BD-164C-B333-7E7A8EF2E6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0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44FA56-3DCC-3E42-A5C0-AAEBF178B4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9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A7DE50-BBA9-CF40-8F8C-BFB587625E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956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60FF1C-DE0D-E642-918A-CE789E02CE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391FADC-5C00-144E-980A-FEC539B09C4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9720263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The King is Coming</a:t>
            </a:r>
          </a:p>
          <a:p>
            <a:pPr algn="ctr"/>
            <a:r>
              <a:rPr lang="en-CA" sz="3200"/>
              <a:t>The marketplace is empty,</a:t>
            </a:r>
          </a:p>
          <a:p>
            <a:pPr algn="ctr"/>
            <a:r>
              <a:rPr lang="en-CA" sz="3200"/>
              <a:t>No more traffic in the streets,</a:t>
            </a:r>
          </a:p>
          <a:p>
            <a:pPr algn="ctr"/>
            <a:r>
              <a:rPr lang="en-CA" sz="3200"/>
              <a:t>All the builders' tools are silent,</a:t>
            </a:r>
          </a:p>
          <a:p>
            <a:pPr algn="ctr"/>
            <a:r>
              <a:rPr lang="en-CA" sz="3200"/>
              <a:t>No more time to harvest wheat;</a:t>
            </a:r>
          </a:p>
          <a:p>
            <a:pPr algn="ctr"/>
            <a:r>
              <a:rPr lang="en-CA" sz="3200"/>
              <a:t>Busy housewives cease their labors,</a:t>
            </a:r>
          </a:p>
          <a:p>
            <a:pPr algn="ctr"/>
            <a:r>
              <a:rPr lang="en-CA" sz="3200"/>
              <a:t>In the courtroom no debate,</a:t>
            </a:r>
          </a:p>
          <a:p>
            <a:pPr algn="ctr"/>
            <a:r>
              <a:rPr lang="en-CA" sz="3200"/>
              <a:t>Work on earth is all suspended</a:t>
            </a:r>
          </a:p>
          <a:p>
            <a:pPr algn="ctr"/>
            <a:r>
              <a:rPr lang="en-CA" sz="3200"/>
              <a:t>As the King comes thro' the gate.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I just heard the trumpets sounding,</a:t>
            </a:r>
          </a:p>
          <a:p>
            <a:pPr algn="ctr"/>
            <a:r>
              <a:rPr lang="en-CA" sz="3200"/>
              <a:t>And now His face I see;</a:t>
            </a:r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Praise God, He's coming for me! </a:t>
            </a:r>
          </a:p>
          <a:p>
            <a:pPr algn="ctr"/>
            <a:r>
              <a:rPr lang="en-CA" sz="3200"/>
              <a:t>1/3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9720263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Happy faces line the hallways,</a:t>
            </a:r>
          </a:p>
          <a:p>
            <a:pPr algn="ctr"/>
            <a:r>
              <a:rPr lang="en-CA" sz="3200"/>
              <a:t>Those whose lives have been redeemed,</a:t>
            </a:r>
          </a:p>
          <a:p>
            <a:pPr algn="ctr"/>
            <a:r>
              <a:rPr lang="en-CA" sz="3200"/>
              <a:t>Broken homes that He has mended,</a:t>
            </a:r>
          </a:p>
          <a:p>
            <a:pPr algn="ctr"/>
            <a:r>
              <a:rPr lang="en-CA" sz="3200"/>
              <a:t>Those from prison He has freed;</a:t>
            </a:r>
          </a:p>
          <a:p>
            <a:pPr algn="ctr"/>
            <a:r>
              <a:rPr lang="en-CA" sz="3200"/>
              <a:t>Little children and the aged</a:t>
            </a:r>
          </a:p>
          <a:p>
            <a:pPr algn="ctr"/>
            <a:r>
              <a:rPr lang="en-CA" sz="3200"/>
              <a:t>Hand in hand stand all aglow,</a:t>
            </a:r>
          </a:p>
          <a:p>
            <a:pPr algn="ctr"/>
            <a:r>
              <a:rPr lang="en-CA" sz="3200"/>
              <a:t>Who were crippled, broken, ruined,</a:t>
            </a:r>
          </a:p>
          <a:p>
            <a:pPr algn="ctr"/>
            <a:r>
              <a:rPr lang="en-CA" sz="3200"/>
              <a:t>Clad in garments white as snow.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I just heard the trumpets sounding,</a:t>
            </a:r>
          </a:p>
          <a:p>
            <a:pPr algn="ctr"/>
            <a:r>
              <a:rPr lang="en-CA" sz="3200"/>
              <a:t>And now His face I see;</a:t>
            </a:r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Praise God, He's coming for me!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6350"/>
            <a:ext cx="9720262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I can hear the chariots rumble,</a:t>
            </a:r>
          </a:p>
          <a:p>
            <a:pPr algn="ctr"/>
            <a:r>
              <a:rPr lang="en-CA" sz="3200"/>
              <a:t>I can see the marching throng,</a:t>
            </a:r>
          </a:p>
          <a:p>
            <a:pPr algn="ctr"/>
            <a:r>
              <a:rPr lang="en-CA" sz="3200"/>
              <a:t>The flurry of God's trumpets</a:t>
            </a:r>
          </a:p>
          <a:p>
            <a:pPr algn="ctr"/>
            <a:r>
              <a:rPr lang="en-CA" sz="3200"/>
              <a:t>Spells the end of sin and wrong:</a:t>
            </a:r>
          </a:p>
          <a:p>
            <a:pPr algn="ctr"/>
            <a:r>
              <a:rPr lang="en-CA" sz="3200"/>
              <a:t>Regal robes are now unfolding,</a:t>
            </a:r>
          </a:p>
          <a:p>
            <a:pPr algn="ctr"/>
            <a:r>
              <a:rPr lang="en-CA" sz="3200"/>
              <a:t>Heaven's grandstand's all in place,</a:t>
            </a:r>
          </a:p>
          <a:p>
            <a:pPr algn="ctr"/>
            <a:r>
              <a:rPr lang="en-CA" sz="3200"/>
              <a:t>Heaven's choir now assembled,</a:t>
            </a:r>
          </a:p>
          <a:p>
            <a:pPr algn="ctr"/>
            <a:r>
              <a:rPr lang="en-CA" sz="3200"/>
              <a:t>Start to sing "Amazing Grace!"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I just heard the trumpets sounding,</a:t>
            </a:r>
          </a:p>
          <a:p>
            <a:pPr algn="ctr"/>
            <a:r>
              <a:rPr lang="en-CA" sz="3200"/>
              <a:t>And now His face I see;</a:t>
            </a:r>
          </a:p>
          <a:p>
            <a:pPr algn="ctr"/>
            <a:r>
              <a:rPr lang="en-CA" sz="3200"/>
              <a:t>O the King is coming, The King is coming!</a:t>
            </a:r>
          </a:p>
          <a:p>
            <a:pPr algn="ctr"/>
            <a:r>
              <a:rPr lang="en-CA" sz="3200"/>
              <a:t>Praise God, He's coming for me!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310</Words>
  <Application>Microsoft Macintosh PowerPoint</Application>
  <PresentationFormat>Custom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2014-10-15T19:51:41Z</dcterms:modified>
</cp:coreProperties>
</file>