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7BC7628-9CE2-4816-8453-1827B6C7A09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670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41B58F-3DE8-4B9A-878F-5D34EEF328CA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99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72FC0B-6247-4A06-997D-083949B53B68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26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127B3B-2B82-40BA-A6EB-4D0C90C9ACF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5161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D5C4B5-015C-448F-9D73-BB46C9BCC2F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707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CDD60E-879B-46D0-ADDF-D442BD65927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776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C0E2782-CF1C-4B4D-85A0-EF1F542123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7511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C251C9-0404-48C6-8AB4-785380BE57B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2278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5D849A-D84C-4095-A411-7E4EAADA646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8195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170B33-F6B7-45B5-B9FD-73443336F14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2542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07217F-5BCD-481B-9034-DB6B1D2CCA8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8734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579F74-D415-4925-9153-330BB8DF7B4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3363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60EBFF-8177-4CF2-98DD-47ECF6F660D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6759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9F0F0E-C8B7-4C76-97F9-0BA160629EA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6949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E6B4B4-824B-482C-8FF6-AAB5CE0D467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28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DCFE7FE-090B-467D-887E-BB988DCD51C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20650"/>
            <a:ext cx="9720262" cy="74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The Longer I Serve Him</a:t>
            </a:r>
          </a:p>
          <a:p>
            <a:pPr algn="ctr"/>
            <a:r>
              <a:rPr lang="en-CA" altLang="en-US" sz="3600"/>
              <a:t>Since I started for the Kingdom,</a:t>
            </a:r>
          </a:p>
          <a:p>
            <a:pPr algn="ctr"/>
            <a:r>
              <a:rPr lang="en-CA" altLang="en-US" sz="3600"/>
              <a:t>Since my life He controls,</a:t>
            </a:r>
          </a:p>
          <a:p>
            <a:pPr algn="ctr"/>
            <a:r>
              <a:rPr lang="en-CA" altLang="en-US" sz="3600"/>
              <a:t>Since I gave my heart to Jesus,</a:t>
            </a:r>
          </a:p>
          <a:p>
            <a:pPr algn="ctr"/>
            <a:r>
              <a:rPr lang="en-CA" altLang="en-US" sz="3600"/>
              <a:t>The longer I serve Him,</a:t>
            </a:r>
          </a:p>
          <a:p>
            <a:pPr algn="ctr"/>
            <a:r>
              <a:rPr lang="en-CA" altLang="en-US" sz="3600"/>
              <a:t>The sweeter He grows.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Chorus</a:t>
            </a:r>
          </a:p>
          <a:p>
            <a:pPr algn="ctr"/>
            <a:r>
              <a:rPr lang="en-CA" altLang="en-US" sz="3600"/>
              <a:t>The longer serve Him, the sweeter He grows,</a:t>
            </a:r>
          </a:p>
          <a:p>
            <a:pPr algn="ctr"/>
            <a:r>
              <a:rPr lang="en-CA" altLang="en-US" sz="3600"/>
              <a:t>The more that I love Him, </a:t>
            </a:r>
          </a:p>
          <a:p>
            <a:pPr algn="ctr"/>
            <a:r>
              <a:rPr lang="en-CA" altLang="en-US" sz="3600"/>
              <a:t>more love He bestows;</a:t>
            </a:r>
          </a:p>
          <a:p>
            <a:pPr algn="ctr"/>
            <a:r>
              <a:rPr lang="en-CA" altLang="en-US" sz="3600"/>
              <a:t>Each day is like heaven, my heart overflows,</a:t>
            </a:r>
          </a:p>
          <a:p>
            <a:pPr algn="ctr"/>
            <a:r>
              <a:rPr lang="en-CA" altLang="en-US" sz="3600"/>
              <a:t>The longer I serve Him, the sweeter He grows.</a:t>
            </a:r>
          </a:p>
          <a:p>
            <a:pPr algn="ctr"/>
            <a:r>
              <a:rPr lang="en-CA" altLang="en-US" sz="3600"/>
              <a:t>1/2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50813"/>
            <a:ext cx="9899650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Ev'ry need He is supplying,</a:t>
            </a:r>
          </a:p>
          <a:p>
            <a:pPr algn="ctr"/>
            <a:r>
              <a:rPr lang="en-CA" altLang="en-US" sz="3600"/>
              <a:t>Plenteous grace He bestows;</a:t>
            </a:r>
          </a:p>
          <a:p>
            <a:pPr algn="ctr"/>
            <a:r>
              <a:rPr lang="en-CA" altLang="en-US" sz="3600"/>
              <a:t>Ev'ry day my way gets brighter,</a:t>
            </a:r>
          </a:p>
          <a:p>
            <a:pPr algn="ctr"/>
            <a:r>
              <a:rPr lang="en-CA" altLang="en-US" sz="3600"/>
              <a:t>The longer I serve Him,</a:t>
            </a:r>
          </a:p>
          <a:p>
            <a:pPr algn="ctr"/>
            <a:r>
              <a:rPr lang="en-CA" altLang="en-US" sz="3600"/>
              <a:t>The sweeter He grows.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Chorus</a:t>
            </a:r>
          </a:p>
          <a:p>
            <a:pPr algn="ctr"/>
            <a:r>
              <a:rPr lang="en-CA" altLang="en-US" sz="3600"/>
              <a:t>The longer serve Him, the sweeter He grows,</a:t>
            </a:r>
          </a:p>
          <a:p>
            <a:pPr algn="ctr"/>
            <a:r>
              <a:rPr lang="en-CA" altLang="en-US" sz="3600"/>
              <a:t>The more that I love Him, more love He bestows;</a:t>
            </a:r>
          </a:p>
          <a:p>
            <a:pPr algn="ctr"/>
            <a:r>
              <a:rPr lang="en-CA" altLang="en-US" sz="3600"/>
              <a:t>Each day is like heaven, my heart overflows,</a:t>
            </a:r>
          </a:p>
          <a:p>
            <a:pPr algn="ctr"/>
            <a:r>
              <a:rPr lang="en-CA" altLang="en-US" sz="3600"/>
              <a:t>The longer I serve Him, the sweeter He grows.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2014-10-11T04:31:52Z</dcterms:modified>
</cp:coreProperties>
</file>