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FAB79DF-CC9B-824F-BF6B-D1BF9A24F08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8514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3D3C6B-1598-D649-B2E2-FF42F9913725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A19C6B-19BE-434E-B50F-AFE85BC20DF6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C69085-0859-9F4A-902F-08D4636A91B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948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FB93F3-B582-8B4F-864A-2027FE433A4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05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95D9D6-BD30-334C-9BC4-D02A44BB1B3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7878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BF3C330-E74F-1547-8CAE-8BA0D359699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189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E583A5-7F45-0445-960B-23B3C3073F3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717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6A1A97-3A53-A64E-A07B-BA6EA59D2B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796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825CF8-7AC8-8B45-B88B-4B6BF67382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861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11EA12-E682-3B41-900B-1615C6F42FD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401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C3C8C5-D3B6-234B-A859-95E0C828F51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398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CC433C-134A-B145-8628-6042333B6F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413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DBD14B-D099-DC4C-BABB-7FE54F010A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843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EEA45D-1C1A-3E4C-8586-442D23A5957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176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89BCB43-A200-5347-9139-030FFA1414A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8099425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The Lord's my Shepherd</a:t>
            </a:r>
          </a:p>
          <a:p>
            <a:pPr algn="ctr"/>
            <a:endParaRPr lang="en-CA" sz="3200" u="sng"/>
          </a:p>
          <a:p>
            <a:pPr algn="ctr"/>
            <a:r>
              <a:rPr lang="en-CA" sz="3200"/>
              <a:t>The Lord’s my Shepherd, I’ll not want;</a:t>
            </a:r>
          </a:p>
          <a:p>
            <a:pPr algn="ctr"/>
            <a:r>
              <a:rPr lang="en-CA" sz="3200"/>
              <a:t>  He makes me down to lie</a:t>
            </a:r>
          </a:p>
          <a:p>
            <a:pPr algn="ctr"/>
            <a:r>
              <a:rPr lang="en-CA" sz="3200"/>
              <a:t>In pastures green; He leadeth me</a:t>
            </a:r>
          </a:p>
          <a:p>
            <a:pPr algn="ctr"/>
            <a:r>
              <a:rPr lang="en-CA" sz="3200"/>
              <a:t>  The quiet waters by.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My soul He doth restore again,</a:t>
            </a:r>
          </a:p>
          <a:p>
            <a:pPr algn="ctr"/>
            <a:r>
              <a:rPr lang="en-CA" sz="3200"/>
              <a:t>  And me to walk doth make</a:t>
            </a:r>
          </a:p>
          <a:p>
            <a:pPr algn="ctr"/>
            <a:r>
              <a:rPr lang="en-CA" sz="3200"/>
              <a:t>Within the paths of righteousness,</a:t>
            </a:r>
          </a:p>
          <a:p>
            <a:pPr algn="ctr"/>
            <a:r>
              <a:rPr lang="en-CA" sz="3200"/>
              <a:t>  E’en for His own name’s sake.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79388"/>
            <a:ext cx="7380288" cy="692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/>
              <a:t>Yea, though I walk in death’s dark vale,</a:t>
            </a:r>
          </a:p>
          <a:p>
            <a:pPr algn="ctr"/>
            <a:r>
              <a:rPr lang="en-CA" sz="3200"/>
              <a:t>  Yet will I fear no ill;</a:t>
            </a:r>
          </a:p>
          <a:p>
            <a:pPr algn="ctr"/>
            <a:r>
              <a:rPr lang="en-CA" sz="3200"/>
              <a:t>For Thou art with me, and Thy rod</a:t>
            </a:r>
          </a:p>
          <a:p>
            <a:pPr algn="ctr"/>
            <a:r>
              <a:rPr lang="en-CA" sz="3200"/>
              <a:t>  And staff me comfort still.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My table Thou hast furnished</a:t>
            </a:r>
          </a:p>
          <a:p>
            <a:pPr algn="ctr"/>
            <a:r>
              <a:rPr lang="en-CA" sz="3200"/>
              <a:t>  In presence of my foes;</a:t>
            </a:r>
          </a:p>
          <a:p>
            <a:pPr algn="ctr"/>
            <a:r>
              <a:rPr lang="en-CA" sz="3200"/>
              <a:t>My head Thou dost with oil anoint,</a:t>
            </a:r>
          </a:p>
          <a:p>
            <a:pPr algn="ctr"/>
            <a:r>
              <a:rPr lang="en-CA" sz="3200"/>
              <a:t>  And my cup overflows.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Goodness and mercy all my life</a:t>
            </a:r>
          </a:p>
          <a:p>
            <a:pPr algn="ctr"/>
            <a:r>
              <a:rPr lang="en-CA" sz="3200"/>
              <a:t>  Shall surely follow me,</a:t>
            </a:r>
          </a:p>
          <a:p>
            <a:pPr algn="ctr"/>
            <a:r>
              <a:rPr lang="en-CA" sz="3200"/>
              <a:t>And in God’s house forevermore</a:t>
            </a:r>
          </a:p>
          <a:p>
            <a:pPr algn="ctr"/>
            <a:r>
              <a:rPr lang="en-CA" sz="3200"/>
              <a:t>  My dwelling-place shall be.</a:t>
            </a:r>
          </a:p>
          <a:p>
            <a:pPr algn="ctr"/>
            <a:endParaRPr lang="en-CA" sz="32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148</Words>
  <Application>Microsoft Macintosh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108</cp:revision>
  <cp:lastPrinted>1601-01-01T00:00:00Z</cp:lastPrinted>
  <dcterms:created xsi:type="dcterms:W3CDTF">2008-04-25T08:00:10Z</dcterms:created>
  <dcterms:modified xsi:type="dcterms:W3CDTF">2014-10-15T19:51:33Z</dcterms:modified>
</cp:coreProperties>
</file>