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F277CD4-4DD9-43BD-A1FF-B0C6A33A4BA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49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B595E3-5CBA-4BA1-8B4F-3026EDF033EE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16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990D0F-53B2-4D36-93C2-B87FF14564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7877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4139CE-83E5-4F03-8F7D-D083AE4F061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9169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D9917D-5581-471A-90A7-3DF9E4C0C4B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4974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02C5A94-0287-4BA6-A28E-1B2B16B58A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0265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ACE92E-8A0C-4AB1-B3FB-E80F230BCAF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02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F9BF3C-F76C-45CE-9D5B-79AAD4EB518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6183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E1AC94-B6CC-4765-8B50-1A77BEB306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077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D8D437-D319-4798-9780-2884A4AE68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7277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70C88-37CB-41A8-A37E-DD3865FF4DE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572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CF9A7C-81A0-4C88-90B0-A4E4D915AD5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464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E48192-33CE-42A0-BFD6-766E462EA93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517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8697F7-635A-4A75-9127-45BD1B8020A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943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A452E6B-971F-4393-BEF3-B61C88D17FBF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/>
              <a:t>The Name of the Lord Is...</a:t>
            </a:r>
          </a:p>
          <a:p>
            <a:pPr algn="ctr"/>
            <a:r>
              <a:rPr lang="en-CA" altLang="en-US" sz="3200"/>
              <a:t>BLESSED BE THE NAME OF THE LORD (3x)</a:t>
            </a:r>
          </a:p>
          <a:p>
            <a:pPr algn="ctr"/>
            <a:r>
              <a:rPr lang="en-CA" altLang="en-US" sz="3200"/>
              <a:t> MOST HIGH</a:t>
            </a:r>
          </a:p>
          <a:p>
            <a:pPr algn="ctr"/>
            <a:r>
              <a:rPr lang="en-CA" altLang="en-US" sz="3200"/>
              <a:t>(repeat)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THE NAME OF THE LORD IS A STRONG TOWER</a:t>
            </a:r>
          </a:p>
          <a:p>
            <a:pPr algn="ctr"/>
            <a:r>
              <a:rPr lang="en-CA" altLang="en-US" sz="3200"/>
              <a:t>THE RIGHTEOUS RUN INTO IT </a:t>
            </a:r>
          </a:p>
          <a:p>
            <a:pPr algn="ctr"/>
            <a:r>
              <a:rPr lang="en-CA" altLang="en-US" sz="3200"/>
              <a:t>AND THEY ARE SAVED</a:t>
            </a:r>
          </a:p>
          <a:p>
            <a:pPr algn="ctr"/>
            <a:r>
              <a:rPr lang="en-CA" altLang="en-US" sz="3200"/>
              <a:t>THE NAME OF THE LORD IS A STRONG TOWER</a:t>
            </a:r>
          </a:p>
          <a:p>
            <a:pPr algn="ctr"/>
            <a:r>
              <a:rPr lang="en-CA" altLang="en-US" sz="3200"/>
              <a:t>THE RIGHTEOUS RUN INTO IT </a:t>
            </a:r>
          </a:p>
          <a:p>
            <a:pPr algn="ctr"/>
            <a:r>
              <a:rPr lang="en-CA" altLang="en-US" sz="3200"/>
              <a:t>AND THEY ARE SAFE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GLORY TO THE NAME OF THE LORD (3x)</a:t>
            </a:r>
          </a:p>
          <a:p>
            <a:pPr algn="ctr"/>
            <a:r>
              <a:rPr lang="en-CA" altLang="en-US" sz="3200"/>
              <a:t>MOST HIGH</a:t>
            </a:r>
          </a:p>
          <a:p>
            <a:pPr algn="ctr"/>
            <a:r>
              <a:rPr lang="en-CA" altLang="en-US" sz="3200"/>
              <a:t>(repeat)</a:t>
            </a:r>
          </a:p>
          <a:p>
            <a:pPr algn="ctr"/>
            <a:r>
              <a:rPr lang="en-CA" altLang="en-US" sz="3200"/>
              <a:t>1/1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78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2008-04-26T00:41:02Z</dcterms:created>
  <dcterms:modified xsi:type="dcterms:W3CDTF">2014-07-04T23:52:32Z</dcterms:modified>
</cp:coreProperties>
</file>