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E33C990-EA0B-3A41-B965-26B379547F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4414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4B708C-8F5D-1947-BC51-67B681879929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7ACF2C-735A-7E47-96FA-27DA948C0486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9D1922-987E-FF4B-BD18-F77FF5F11FE2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E99A2D-61CA-0542-BDEA-FBEAC5646911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B32B6F-6849-414E-90D9-B94AEBCB9F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693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EAF11C-9BFB-9B47-9FD7-F769692FDE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527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58F432-757C-754C-8DFB-C84ED6C6CC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8482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03B3948-47B3-4D40-ABAC-40C621EA5A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507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E1381A-51D6-BA48-8C9D-CF3DDDBC13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59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3F55E0-5CEF-9244-9121-A6D469518A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411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A2AC2A-9DC4-264C-8BF0-FF7D109435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06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D06B66-121A-3044-882C-53507D6CF7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412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54B40D-C83A-384C-8355-54D4434371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68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347E67-D7A3-5346-A160-A3DCC59D8F9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328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72D67F-62C5-7344-AB34-87B206280F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614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DAD93F-3467-CD48-89AE-8C7244F6D06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775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5B851BE-1B48-5D42-BC06-DC7265DFF25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295400" y="528638"/>
            <a:ext cx="8999538" cy="700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 u="sng"/>
              <a:t>The Old Rugged Cross</a:t>
            </a:r>
          </a:p>
          <a:p>
            <a:pPr algn="ctr"/>
            <a:r>
              <a:rPr lang="en-CA" sz="3400"/>
              <a:t>On a hill far away stood an old rugged cross,</a:t>
            </a:r>
          </a:p>
          <a:p>
            <a:pPr algn="ctr"/>
            <a:r>
              <a:rPr lang="en-CA" sz="3400"/>
              <a:t>The emblem of suffering and shame;</a:t>
            </a:r>
          </a:p>
          <a:p>
            <a:pPr algn="ctr"/>
            <a:r>
              <a:rPr lang="en-CA" sz="3400"/>
              <a:t>And I love that old cross </a:t>
            </a:r>
          </a:p>
          <a:p>
            <a:pPr algn="ctr"/>
            <a:r>
              <a:rPr lang="en-CA" sz="3400"/>
              <a:t>where the dearest and best</a:t>
            </a:r>
          </a:p>
          <a:p>
            <a:pPr algn="ctr"/>
            <a:r>
              <a:rPr lang="en-CA" sz="3400"/>
              <a:t>For a world of lost sinners was slain.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So I'll cherish the old rugged cross,</a:t>
            </a:r>
          </a:p>
          <a:p>
            <a:pPr algn="ctr"/>
            <a:r>
              <a:rPr lang="en-CA" sz="3400"/>
              <a:t>Till my trophies at last I lay down;</a:t>
            </a:r>
          </a:p>
          <a:p>
            <a:pPr algn="ctr"/>
            <a:r>
              <a:rPr lang="en-CA" sz="3400"/>
              <a:t>I will cling to the old rugged cross,</a:t>
            </a:r>
          </a:p>
          <a:p>
            <a:pPr algn="ctr"/>
            <a:r>
              <a:rPr lang="en-CA" sz="3400"/>
              <a:t>And exchange it some day for a crown.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31763"/>
            <a:ext cx="10080625" cy="700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/>
              <a:t>O that old rugged cross, so despised by the world,</a:t>
            </a:r>
          </a:p>
          <a:p>
            <a:pPr algn="ctr"/>
            <a:r>
              <a:rPr lang="en-CA" sz="3400"/>
              <a:t>Has a wondrous attraction for me;</a:t>
            </a:r>
          </a:p>
          <a:p>
            <a:pPr algn="ctr"/>
            <a:r>
              <a:rPr lang="en-CA" sz="3400"/>
              <a:t>For the dear Lamb of God left His glory above</a:t>
            </a:r>
          </a:p>
          <a:p>
            <a:pPr algn="ctr"/>
            <a:r>
              <a:rPr lang="en-CA" sz="3400"/>
              <a:t>To bear it to dark Calvary.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So I'll cherish the old rugged cross,</a:t>
            </a:r>
          </a:p>
          <a:p>
            <a:pPr algn="ctr"/>
            <a:r>
              <a:rPr lang="en-CA" sz="3400"/>
              <a:t>Till my trophies at last I lay down;</a:t>
            </a:r>
          </a:p>
          <a:p>
            <a:pPr algn="ctr"/>
            <a:r>
              <a:rPr lang="en-CA" sz="3400"/>
              <a:t>I will cling to the old rugged cross,</a:t>
            </a:r>
          </a:p>
          <a:p>
            <a:pPr algn="ctr"/>
            <a:r>
              <a:rPr lang="en-CA" sz="3400"/>
              <a:t>And exchange it some day for a crown.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131763"/>
            <a:ext cx="10080625" cy="700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/>
              <a:t>In that old rugged cross, </a:t>
            </a:r>
          </a:p>
          <a:p>
            <a:pPr algn="ctr"/>
            <a:r>
              <a:rPr lang="en-CA" sz="3400"/>
              <a:t>stained with blood so divine,</a:t>
            </a:r>
          </a:p>
          <a:p>
            <a:pPr algn="ctr"/>
            <a:r>
              <a:rPr lang="en-CA" sz="3400"/>
              <a:t>A wondrous beauty I see,</a:t>
            </a:r>
          </a:p>
          <a:p>
            <a:pPr algn="ctr"/>
            <a:r>
              <a:rPr lang="en-CA" sz="3400"/>
              <a:t>For 'twas on that old cross Jesus suffered and died,</a:t>
            </a:r>
          </a:p>
          <a:p>
            <a:pPr algn="ctr"/>
            <a:r>
              <a:rPr lang="en-CA" sz="3400"/>
              <a:t>To pardon and sanctify me.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So I'll cherish the old rugged cross,</a:t>
            </a:r>
          </a:p>
          <a:p>
            <a:pPr algn="ctr"/>
            <a:r>
              <a:rPr lang="en-CA" sz="3400"/>
              <a:t>Till my trophies at last I lay down;</a:t>
            </a:r>
          </a:p>
          <a:p>
            <a:pPr algn="ctr"/>
            <a:r>
              <a:rPr lang="en-CA" sz="3400"/>
              <a:t>I will cling to the old rugged cross,</a:t>
            </a:r>
          </a:p>
          <a:p>
            <a:pPr algn="ctr"/>
            <a:r>
              <a:rPr lang="en-CA" sz="3400"/>
              <a:t>And exchange it some day for a crown.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0" y="131763"/>
            <a:ext cx="10080625" cy="652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/>
              <a:t>To the old rugged cross I will ever be true;</a:t>
            </a:r>
          </a:p>
          <a:p>
            <a:pPr algn="ctr"/>
            <a:r>
              <a:rPr lang="en-CA" sz="3400"/>
              <a:t>Its shame and reproach gladly bear;</a:t>
            </a:r>
          </a:p>
          <a:p>
            <a:pPr algn="ctr"/>
            <a:r>
              <a:rPr lang="en-CA" sz="3400"/>
              <a:t>Then He'll call me some day to my home far away,</a:t>
            </a:r>
          </a:p>
          <a:p>
            <a:pPr algn="ctr"/>
            <a:r>
              <a:rPr lang="en-CA" sz="3400"/>
              <a:t>Where His glory forever I'll share.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So I'll cherish the old rugged cross,</a:t>
            </a:r>
          </a:p>
          <a:p>
            <a:pPr algn="ctr"/>
            <a:r>
              <a:rPr lang="en-CA" sz="3400"/>
              <a:t>Till my trophies at last I lay down;</a:t>
            </a:r>
          </a:p>
          <a:p>
            <a:pPr algn="ctr"/>
            <a:r>
              <a:rPr lang="en-CA" sz="3400"/>
              <a:t>I will cling to the old rugged cross,</a:t>
            </a:r>
          </a:p>
          <a:p>
            <a:pPr algn="ctr"/>
            <a:r>
              <a:rPr lang="en-CA" sz="3400"/>
              <a:t>And exchange it some day for a crown.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315</Words>
  <Application>Microsoft Macintosh PowerPoint</Application>
  <PresentationFormat>Custom</PresentationFormat>
  <Paragraphs>63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2008-04-26T23:47:17Z</dcterms:created>
  <dcterms:modified xsi:type="dcterms:W3CDTF">2014-10-15T19:51:25Z</dcterms:modified>
</cp:coreProperties>
</file>