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0080625" cy="7559675"/>
  <p:notesSz cx="7772400" cy="10058400"/>
  <p:defaultTextStyle>
    <a:defPPr>
      <a:defRPr lang="en-GB"/>
    </a:defPPr>
    <a:lvl1pPr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1pPr>
    <a:lvl2pPr marL="742950" indent="-28575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2pPr>
    <a:lvl3pPr marL="11430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3pPr>
    <a:lvl4pPr marL="16002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4pPr>
    <a:lvl5pPr marL="20574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1792" y="-12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sldImg"/>
          </p:nvPr>
        </p:nvSpPr>
        <p:spPr bwMode="auto">
          <a:xfrm>
            <a:off x="1371600" y="763588"/>
            <a:ext cx="5027613" cy="377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216650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398963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fld id="{8B0AD04B-827E-5F45-95B1-51F89127224A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812963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1pPr>
    <a:lvl2pPr marL="742950" indent="-28575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2pPr>
    <a:lvl3pPr marL="11430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3pPr>
    <a:lvl4pPr marL="16002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4pPr>
    <a:lvl5pPr marL="20574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BDE24C8-0080-4A44-8C74-430C1E50B5D2}" type="slidenum">
              <a:rPr lang="en-CA"/>
              <a:pPr/>
              <a:t>1</a:t>
            </a:fld>
            <a:endParaRPr lang="en-CA"/>
          </a:p>
        </p:txBody>
      </p:sp>
      <p:sp>
        <p:nvSpPr>
          <p:cNvPr id="5121" name="Text Box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5122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7314739-EFEB-A649-BE02-D16D67047726}" type="slidenum">
              <a:rPr lang="en-CA"/>
              <a:pPr/>
              <a:t>2</a:t>
            </a:fld>
            <a:endParaRPr lang="en-CA"/>
          </a:p>
        </p:txBody>
      </p:sp>
      <p:sp>
        <p:nvSpPr>
          <p:cNvPr id="6145" name="Text Box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6146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E0BB581-4D28-7746-814F-8EF77BD9BEB3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942312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9FCF28F1-D3FD-7040-8703-34E83FF5CE79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63340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5675" y="301625"/>
            <a:ext cx="2266950" cy="645477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0037" cy="645477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6CCA6CD-B5AF-AD43-BB58-86B1AD55D2B1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148473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69387" cy="126047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50323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3448050" y="6886575"/>
            <a:ext cx="3194050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722788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fld id="{E5F4A125-F90E-1E40-9E60-AB4533942A39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000438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48C9CA12-898E-6C4B-AC2F-15FB46150129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71001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AD13B299-405D-B443-83BA-D77DF2168B73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441596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9287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CC6C964-CCAF-6647-81A4-13DEB72A1FAD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730177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6740AF4-374F-BB42-8916-302DB8C9340D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9466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AC6FDAF2-E8DF-2043-931D-EB7AA8E5BE2B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14536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2975BC0-219E-934F-8210-48B76CAB5611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262716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5D5E84E-7249-D642-9289-EB26E4F718F2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249146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BEF18FB-35A7-CC4E-BA15-7702DEC46633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30075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98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fld id="{F9CBBBD3-2E2F-AD4D-BBBA-4CAD97A1075D}" type="slidenum">
              <a:rPr lang="en-CA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2pPr>
      <a:lvl3pPr marL="1143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3pPr>
      <a:lvl4pPr marL="1600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4pPr>
      <a:lvl5pPr marL="20574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5pPr>
      <a:lvl6pPr marL="25146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6pPr>
      <a:lvl7pPr marL="29718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7pPr>
      <a:lvl8pPr marL="3429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8pPr>
      <a:lvl9pPr marL="3886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9pPr>
    </p:titleStyle>
    <p:bodyStyle>
      <a:lvl1pPr marL="342900" indent="-342900" algn="l" defTabSz="447675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7675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7675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7675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360363" y="179388"/>
            <a:ext cx="180975" cy="433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179388" y="149225"/>
            <a:ext cx="9720262" cy="6916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76752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9pPr>
          </a:lstStyle>
          <a:p>
            <a:pPr algn="ctr"/>
            <a:r>
              <a:rPr lang="en-CA" sz="3600" u="sng"/>
              <a:t>The Power of Your Love</a:t>
            </a:r>
          </a:p>
          <a:p>
            <a:pPr algn="ctr"/>
            <a:r>
              <a:rPr lang="en-CA" sz="3600"/>
              <a:t>Lord I come to You</a:t>
            </a:r>
          </a:p>
          <a:p>
            <a:pPr algn="ctr"/>
            <a:r>
              <a:rPr lang="en-CA" sz="3600"/>
              <a:t>Let my heart be changed, renewed</a:t>
            </a:r>
          </a:p>
          <a:p>
            <a:pPr algn="ctr"/>
            <a:r>
              <a:rPr lang="en-CA" sz="3600"/>
              <a:t>Flowing from the grace that I found in You.</a:t>
            </a:r>
          </a:p>
          <a:p>
            <a:pPr algn="ctr"/>
            <a:r>
              <a:rPr lang="en-CA" sz="3600"/>
              <a:t>Lord I've come to see the weaknesses in me</a:t>
            </a:r>
          </a:p>
          <a:p>
            <a:pPr algn="ctr"/>
            <a:r>
              <a:rPr lang="en-CA" sz="3600"/>
              <a:t>will be stripped away by the pow'r Your love.</a:t>
            </a:r>
          </a:p>
          <a:p>
            <a:pPr algn="ctr"/>
            <a:endParaRPr lang="en-CA" sz="3600"/>
          </a:p>
          <a:p>
            <a:pPr algn="ctr"/>
            <a:r>
              <a:rPr lang="en-CA" sz="3600"/>
              <a:t>Hold me close, let Your love surround me</a:t>
            </a:r>
          </a:p>
          <a:p>
            <a:pPr algn="ctr"/>
            <a:r>
              <a:rPr lang="en-CA" sz="3600"/>
              <a:t>bring me near, draw me to your side</a:t>
            </a:r>
          </a:p>
          <a:p>
            <a:pPr algn="ctr"/>
            <a:r>
              <a:rPr lang="en-CA" sz="3600"/>
              <a:t>and as I wait, I'll rise up like the eagle</a:t>
            </a:r>
          </a:p>
          <a:p>
            <a:pPr algn="ctr"/>
            <a:r>
              <a:rPr lang="en-CA" sz="3600"/>
              <a:t>and I will soar with You Your spirit leads me on</a:t>
            </a:r>
          </a:p>
          <a:p>
            <a:pPr algn="ctr"/>
            <a:r>
              <a:rPr lang="en-CA" sz="3600"/>
              <a:t>by the power of Your love.</a:t>
            </a:r>
          </a:p>
          <a:p>
            <a:pPr algn="ctr"/>
            <a:r>
              <a:rPr lang="en-CA" sz="3600"/>
              <a:t>1/2</a:t>
            </a:r>
          </a:p>
          <a:p>
            <a:pPr algn="ctr"/>
            <a:r>
              <a:rPr lang="en-CA" sz="1200"/>
              <a:t>ccli 132991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ext Box 1"/>
          <p:cNvSpPr txBox="1">
            <a:spLocks noChangeArrowheads="1"/>
          </p:cNvSpPr>
          <p:nvPr/>
        </p:nvSpPr>
        <p:spPr bwMode="auto">
          <a:xfrm>
            <a:off x="360363" y="179388"/>
            <a:ext cx="180975" cy="433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179388" y="149225"/>
            <a:ext cx="9720262" cy="7427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76752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9pPr>
          </a:lstStyle>
          <a:p>
            <a:pPr algn="ctr"/>
            <a:r>
              <a:rPr lang="en-CA" sz="3600"/>
              <a:t>Lord unveil my eyes, </a:t>
            </a:r>
          </a:p>
          <a:p>
            <a:pPr algn="ctr"/>
            <a:r>
              <a:rPr lang="en-CA" sz="3600"/>
              <a:t>let me see You face to face</a:t>
            </a:r>
          </a:p>
          <a:p>
            <a:pPr algn="ctr"/>
            <a:r>
              <a:rPr lang="en-CA" sz="3600"/>
              <a:t>the knowledge of Your love, as you live in me.</a:t>
            </a:r>
          </a:p>
          <a:p>
            <a:pPr algn="ctr"/>
            <a:r>
              <a:rPr lang="en-CA" sz="3600"/>
              <a:t>Lord renew my mind, </a:t>
            </a:r>
          </a:p>
          <a:p>
            <a:pPr algn="ctr"/>
            <a:r>
              <a:rPr lang="en-CA" sz="3600"/>
              <a:t>as Your will unfolds in my life</a:t>
            </a:r>
          </a:p>
          <a:p>
            <a:pPr algn="ctr"/>
            <a:r>
              <a:rPr lang="en-CA" sz="3600"/>
              <a:t>in living everyday by the power of Your love.</a:t>
            </a:r>
          </a:p>
          <a:p>
            <a:pPr algn="ctr"/>
            <a:endParaRPr lang="en-CA" sz="3600"/>
          </a:p>
          <a:p>
            <a:pPr algn="ctr"/>
            <a:endParaRPr lang="en-CA" sz="3600"/>
          </a:p>
          <a:p>
            <a:pPr algn="ctr"/>
            <a:r>
              <a:rPr lang="en-CA" sz="3600"/>
              <a:t>Hold me close, let Your love surround me</a:t>
            </a:r>
          </a:p>
          <a:p>
            <a:pPr algn="ctr"/>
            <a:r>
              <a:rPr lang="en-CA" sz="3600"/>
              <a:t>bring me near, draw me to your side</a:t>
            </a:r>
          </a:p>
          <a:p>
            <a:pPr algn="ctr"/>
            <a:r>
              <a:rPr lang="en-CA" sz="3600"/>
              <a:t>and as I wait, I'll rise up like the eagle</a:t>
            </a:r>
          </a:p>
          <a:p>
            <a:pPr algn="ctr"/>
            <a:r>
              <a:rPr lang="en-CA" sz="3600"/>
              <a:t>and I will soar with You Your spirit leads me on</a:t>
            </a:r>
          </a:p>
          <a:p>
            <a:pPr algn="ctr"/>
            <a:r>
              <a:rPr lang="en-CA" sz="3600"/>
              <a:t>by the power of Your love.</a:t>
            </a:r>
          </a:p>
          <a:p>
            <a:pPr algn="ctr"/>
            <a:r>
              <a:rPr lang="en-CA" sz="3600"/>
              <a:t>2/2</a:t>
            </a:r>
          </a:p>
          <a:p>
            <a:pPr algn="ctr"/>
            <a:r>
              <a:rPr lang="en-CA" sz="1200"/>
              <a:t>ccli 132991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ＭＳ Ｐゴシック"/>
        <a:cs typeface="MS Gothic"/>
      </a:majorFont>
      <a:minorFont>
        <a:latin typeface="Arial"/>
        <a:ea typeface="ＭＳ Ｐゴシック"/>
        <a:cs typeface="MS Gothic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  <a:ea typeface="ＭＳ Ｐゴシック" charset="0"/>
            <a:cs typeface="MS Gothic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  <a:ea typeface="ＭＳ Ｐゴシック" charset="0"/>
            <a:cs typeface="MS Gothic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198</Words>
  <Application>Microsoft Macintosh PowerPoint</Application>
  <PresentationFormat>Custom</PresentationFormat>
  <Paragraphs>31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Times New Roman</vt:lpstr>
      <vt:lpstr>Arial</vt:lpstr>
      <vt:lpstr>MS Gothic</vt:lpstr>
      <vt:lpstr>Lucida Sans Unicode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Michelle Martens</cp:lastModifiedBy>
  <cp:revision>2</cp:revision>
  <cp:lastPrinted>1601-01-01T00:00:00Z</cp:lastPrinted>
  <dcterms:created xsi:type="dcterms:W3CDTF">2008-04-28T21:59:15Z</dcterms:created>
  <dcterms:modified xsi:type="dcterms:W3CDTF">2014-10-15T19:51:08Z</dcterms:modified>
</cp:coreProperties>
</file>