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60B7A31-5102-424D-AF2B-69D73246CD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110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7D1617-D45A-4F83-8BF8-ED864BBBAAC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3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D1B95B-E7F8-4C00-BDCA-633F6629B9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62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5B042D-FE9F-4705-9137-60784BA998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76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CA3229-9EC7-4E25-951E-7619E2CD8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12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A5609A-B7E1-477C-8AE1-96488D25A4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45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B6ED82-0C7A-488A-9FD5-F4D3177B1F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A5E467-420D-4777-8438-A6E43C21DB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0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B5811-AC99-40D2-87F2-6C6888F37F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0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799767-B352-40B1-AF69-6D21632B59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4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06BCAF-BF17-4237-BCE7-E9ECB22B49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0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EDF816-1E37-4577-BDE4-4F17257AC8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3F5D08-4A03-4458-AEC0-87E600BF8D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5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D09D9-D13D-488B-8DDE-E946A777F5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4217B1A-7303-4969-AD13-34FE27F34BA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The River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To the river I am going</a:t>
            </a:r>
          </a:p>
          <a:p>
            <a:pPr algn="ctr"/>
            <a:r>
              <a:rPr lang="en-CA" sz="3600"/>
              <a:t>Bringing sins I cannot bear</a:t>
            </a:r>
          </a:p>
          <a:p>
            <a:pPr algn="ctr"/>
            <a:r>
              <a:rPr lang="en-CA" sz="3600"/>
              <a:t>Come and cleanse me, come forgive me</a:t>
            </a:r>
          </a:p>
          <a:p>
            <a:pPr algn="ctr"/>
            <a:r>
              <a:rPr lang="en-CA" sz="3600"/>
              <a:t>Lord I need to meet you there</a:t>
            </a:r>
          </a:p>
          <a:p>
            <a:pPr algn="ctr"/>
            <a:r>
              <a:rPr lang="en-CA" sz="3600"/>
              <a:t>In these waters, healing mercy</a:t>
            </a:r>
          </a:p>
          <a:p>
            <a:pPr algn="ctr"/>
            <a:r>
              <a:rPr lang="en-CA" sz="3600"/>
              <a:t>Flows with freedom from despair</a:t>
            </a:r>
          </a:p>
          <a:p>
            <a:pPr algn="ctr"/>
            <a:r>
              <a:rPr lang="en-CA" sz="3600"/>
              <a:t>I am going, to that river</a:t>
            </a:r>
          </a:p>
          <a:p>
            <a:pPr algn="ctr"/>
            <a:r>
              <a:rPr lang="en-CA" sz="3600"/>
              <a:t>Lord I need to meet you there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Precious Jesus, I am ready</a:t>
            </a:r>
          </a:p>
          <a:p>
            <a:pPr algn="ctr"/>
            <a:r>
              <a:rPr lang="en-CA" sz="3600"/>
              <a:t>To surrender every care</a:t>
            </a:r>
          </a:p>
          <a:p>
            <a:pPr algn="ctr"/>
            <a:r>
              <a:rPr lang="en-CA" sz="3600"/>
              <a:t>Take my hand now, lead me closer</a:t>
            </a:r>
          </a:p>
          <a:p>
            <a:pPr algn="ctr"/>
            <a:r>
              <a:rPr lang="en-CA" sz="3600"/>
              <a:t>Lord I need to meet you there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Come and join us, in the river</a:t>
            </a:r>
          </a:p>
          <a:p>
            <a:pPr algn="ctr"/>
            <a:r>
              <a:rPr lang="en-CA" sz="3600"/>
              <a:t>Come find life beyond compare</a:t>
            </a:r>
          </a:p>
          <a:p>
            <a:pPr algn="ctr"/>
            <a:r>
              <a:rPr lang="en-CA" sz="3600"/>
              <a:t>He is calling, He is waiting</a:t>
            </a:r>
          </a:p>
          <a:p>
            <a:pPr algn="ctr"/>
            <a:r>
              <a:rPr lang="en-CA" sz="3600"/>
              <a:t>Jesus longs to meet you there</a:t>
            </a:r>
          </a:p>
          <a:p>
            <a:pPr algn="ctr"/>
            <a:r>
              <a:rPr lang="en-CA" sz="3600"/>
              <a:t>He is calling, He is waiting</a:t>
            </a:r>
          </a:p>
          <a:p>
            <a:pPr algn="ctr"/>
            <a:r>
              <a:rPr lang="en-CA" sz="3600"/>
              <a:t>Jesus longs to meet you there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125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12</cp:revision>
  <cp:lastPrinted>1601-01-01T00:00:00Z</cp:lastPrinted>
  <dcterms:created xsi:type="dcterms:W3CDTF">2008-04-26T18:24:32Z</dcterms:created>
  <dcterms:modified xsi:type="dcterms:W3CDTF">2014-01-10T18:12:48Z</dcterms:modified>
</cp:coreProperties>
</file>