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D57D7C76-EEE4-4ABC-AAA4-8805C04B198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22286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998020-12B1-4E4B-8170-14C68F1E1EF4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039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B04949-3C4C-4BFF-A222-0B242317EBCE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078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B04949-3C4C-4BFF-A222-0B242317EBCE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5744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C84790-0548-451F-9531-D98B868A67C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8583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D38C167-01E0-48D4-8899-8DBF6C4F1AF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79404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5EE7CBF-4379-42D1-BCA6-2B63CBAF4DC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74598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9348E88C-E615-4AB9-B671-CE7D7B60FDE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49861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CB37D55-DD57-4331-9ACE-420DB093C71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1541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877DE72-2347-4275-895A-1ABF9B00A9B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8075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548D89-4826-44C1-824D-9BC603E7F9A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91906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B814462-A21C-401E-8CA3-49A91430504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80627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0DE90D-6286-4C68-A07E-114401C3C71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8954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2A48A2-88C8-4792-8315-FAA9FA2064D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88858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0C4230-5825-4471-AE65-F0D6AB8CB28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5977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0C6FFB-5C70-4DE3-A611-2BC978C919E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57508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B0B04CB7-671B-4955-9151-34BF4BEEFBDE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79388"/>
            <a:ext cx="10080625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u="sng" dirty="0">
                <a:latin typeface="Arial;sans-serif" pitchFamily="32" charset="0"/>
              </a:rPr>
              <a:t>The River is Here</a:t>
            </a:r>
          </a:p>
          <a:p>
            <a:pPr algn="ctr"/>
            <a:r>
              <a:rPr lang="en-US" altLang="en-US" sz="3600" dirty="0">
                <a:latin typeface="Arial;sans-serif" pitchFamily="32" charset="0"/>
              </a:rPr>
              <a:t>Down the mountain the river flows</a:t>
            </a:r>
          </a:p>
          <a:p>
            <a:pPr algn="ctr"/>
            <a:r>
              <a:rPr lang="en-US" altLang="en-US" sz="3600" dirty="0">
                <a:latin typeface="Arial;sans-serif" pitchFamily="32" charset="0"/>
              </a:rPr>
              <a:t>And it brings refreshing wherever it goes</a:t>
            </a:r>
          </a:p>
          <a:p>
            <a:pPr algn="ctr"/>
            <a:r>
              <a:rPr lang="en-US" altLang="en-US" sz="3600" dirty="0">
                <a:latin typeface="Arial;sans-serif" pitchFamily="32" charset="0"/>
              </a:rPr>
              <a:t>Through the valleys and over the fields</a:t>
            </a:r>
          </a:p>
          <a:p>
            <a:pPr algn="ctr"/>
            <a:r>
              <a:rPr lang="en-US" altLang="en-US" sz="3600" dirty="0">
                <a:latin typeface="Arial;sans-serif" pitchFamily="32" charset="0"/>
              </a:rPr>
              <a:t>The river is rushing and the river is </a:t>
            </a:r>
            <a:r>
              <a:rPr lang="en-US" altLang="en-US" sz="3600" dirty="0" smtClean="0">
                <a:latin typeface="Arial;sans-serif" pitchFamily="32" charset="0"/>
              </a:rPr>
              <a:t>here</a:t>
            </a:r>
          </a:p>
          <a:p>
            <a:pPr algn="ctr"/>
            <a:endParaRPr lang="en-US" altLang="en-US" sz="3600" dirty="0">
              <a:latin typeface="Arial;sans-serif" pitchFamily="32" charset="0"/>
            </a:endParaRPr>
          </a:p>
          <a:p>
            <a:pPr algn="ctr"/>
            <a:r>
              <a:rPr lang="en-CA" altLang="en-US" sz="3600" dirty="0">
                <a:latin typeface="Arial;sans-serif" pitchFamily="32" charset="0"/>
              </a:rPr>
              <a:t>The river of God sets our feet a-dancing</a:t>
            </a:r>
          </a:p>
          <a:p>
            <a:pPr algn="ctr"/>
            <a:r>
              <a:rPr lang="en-CA" altLang="en-US" sz="3600" dirty="0">
                <a:latin typeface="Arial;sans-serif" pitchFamily="32" charset="0"/>
              </a:rPr>
              <a:t>The river of God fills our hearts with cheer</a:t>
            </a:r>
          </a:p>
          <a:p>
            <a:pPr algn="ctr"/>
            <a:r>
              <a:rPr lang="en-CA" altLang="en-US" sz="3600" dirty="0">
                <a:latin typeface="Arial;sans-serif" pitchFamily="32" charset="0"/>
              </a:rPr>
              <a:t>The river of God fills our mouths with laughter</a:t>
            </a:r>
          </a:p>
          <a:p>
            <a:pPr algn="ctr"/>
            <a:r>
              <a:rPr lang="en-CA" altLang="en-US" sz="3600" dirty="0">
                <a:latin typeface="Arial;sans-serif" pitchFamily="32" charset="0"/>
              </a:rPr>
              <a:t>And we rejoice for the river is here</a:t>
            </a:r>
          </a:p>
          <a:p>
            <a:pPr algn="ctr"/>
            <a:endParaRPr lang="en-CA" altLang="en-US" sz="3600" dirty="0" smtClean="0"/>
          </a:p>
          <a:p>
            <a:pPr algn="ctr"/>
            <a:r>
              <a:rPr lang="en-CA" altLang="en-US" sz="3600" dirty="0" smtClean="0"/>
              <a:t>1/3</a:t>
            </a:r>
            <a:endParaRPr lang="en-CA" altLang="en-US" sz="3600" dirty="0"/>
          </a:p>
          <a:p>
            <a:pPr algn="ctr"/>
            <a:r>
              <a:rPr lang="en-CA" altLang="en-US" sz="1200" dirty="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11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dirty="0">
                <a:latin typeface="Arial;sans-serif" pitchFamily="32" charset="0"/>
              </a:rPr>
              <a:t>The river of God is teeming with life</a:t>
            </a:r>
          </a:p>
          <a:p>
            <a:pPr algn="ctr"/>
            <a:r>
              <a:rPr lang="en-CA" altLang="en-US" sz="3600" dirty="0">
                <a:latin typeface="Arial;sans-serif" pitchFamily="32" charset="0"/>
              </a:rPr>
              <a:t>And all who touch it can be revived</a:t>
            </a:r>
          </a:p>
          <a:p>
            <a:pPr algn="ctr"/>
            <a:r>
              <a:rPr lang="en-CA" altLang="en-US" sz="3600" dirty="0">
                <a:latin typeface="Arial;sans-serif" pitchFamily="32" charset="0"/>
              </a:rPr>
              <a:t>And those who linger on this river's shore</a:t>
            </a:r>
          </a:p>
          <a:p>
            <a:pPr algn="ctr"/>
            <a:r>
              <a:rPr lang="en-CA" altLang="en-US" sz="3600" dirty="0">
                <a:latin typeface="Arial;sans-serif" pitchFamily="32" charset="0"/>
              </a:rPr>
              <a:t>Will come back thirsting for more of the </a:t>
            </a:r>
            <a:r>
              <a:rPr lang="en-CA" altLang="en-US" sz="3600" dirty="0" smtClean="0">
                <a:latin typeface="Arial;sans-serif" pitchFamily="32" charset="0"/>
              </a:rPr>
              <a:t>Lord</a:t>
            </a:r>
          </a:p>
          <a:p>
            <a:pPr algn="ctr"/>
            <a:endParaRPr lang="en-CA" altLang="en-US" sz="3600" dirty="0">
              <a:latin typeface="Arial;sans-serif" pitchFamily="32" charset="0"/>
            </a:endParaRPr>
          </a:p>
          <a:p>
            <a:pPr algn="ctr"/>
            <a:r>
              <a:rPr lang="en-CA" altLang="en-US" sz="3600" dirty="0">
                <a:latin typeface="Arial;sans-serif" pitchFamily="32" charset="0"/>
              </a:rPr>
              <a:t>The river of God sets our feet a-dancing</a:t>
            </a:r>
          </a:p>
          <a:p>
            <a:pPr algn="ctr"/>
            <a:r>
              <a:rPr lang="en-CA" altLang="en-US" sz="3600" dirty="0">
                <a:latin typeface="Arial;sans-serif" pitchFamily="32" charset="0"/>
              </a:rPr>
              <a:t>The river of God fills our hearts with cheer</a:t>
            </a:r>
          </a:p>
          <a:p>
            <a:pPr algn="ctr"/>
            <a:r>
              <a:rPr lang="en-CA" altLang="en-US" sz="3600" dirty="0">
                <a:latin typeface="Arial;sans-serif" pitchFamily="32" charset="0"/>
              </a:rPr>
              <a:t>The river of God fills our mouths with laughter</a:t>
            </a:r>
          </a:p>
          <a:p>
            <a:pPr algn="ctr"/>
            <a:r>
              <a:rPr lang="en-CA" altLang="en-US" sz="3600" dirty="0">
                <a:latin typeface="Arial;sans-serif" pitchFamily="32" charset="0"/>
              </a:rPr>
              <a:t>And we rejoice for the river is here</a:t>
            </a:r>
          </a:p>
          <a:p>
            <a:pPr algn="ctr"/>
            <a:endParaRPr lang="en-CA" altLang="en-US" sz="3600" dirty="0">
              <a:latin typeface="Arial;sans-serif" pitchFamily="32" charset="0"/>
            </a:endParaRPr>
          </a:p>
          <a:p>
            <a:pPr algn="ctr"/>
            <a:endParaRPr lang="en-CA" altLang="en-US" sz="3600" dirty="0">
              <a:latin typeface="Arial;sans-serif" pitchFamily="32" charset="0"/>
            </a:endParaRPr>
          </a:p>
          <a:p>
            <a:pPr algn="ctr"/>
            <a:endParaRPr lang="en-CA" altLang="en-US" sz="3600" dirty="0">
              <a:latin typeface="Arial;sans-serif" pitchFamily="32" charset="0"/>
            </a:endParaRPr>
          </a:p>
          <a:p>
            <a:pPr algn="ctr"/>
            <a:r>
              <a:rPr lang="en-CA" altLang="en-US" sz="3600" dirty="0"/>
              <a:t>2</a:t>
            </a:r>
            <a:r>
              <a:rPr lang="en-CA" altLang="en-US" sz="3600" dirty="0" smtClean="0"/>
              <a:t>/3</a:t>
            </a:r>
            <a:endParaRPr lang="en-CA" altLang="en-US" sz="3600" dirty="0"/>
          </a:p>
          <a:p>
            <a:pPr algn="ctr"/>
            <a:endParaRPr lang="en-CA" altLang="en-US" sz="2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11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dirty="0" smtClean="0">
                <a:latin typeface="Arial;sans-serif" pitchFamily="32" charset="0"/>
              </a:rPr>
              <a:t>Up </a:t>
            </a:r>
            <a:r>
              <a:rPr lang="en-CA" altLang="en-US" sz="3600" dirty="0">
                <a:latin typeface="Arial;sans-serif" pitchFamily="32" charset="0"/>
              </a:rPr>
              <a:t>to the mountain we love to go</a:t>
            </a:r>
          </a:p>
          <a:p>
            <a:pPr algn="ctr"/>
            <a:r>
              <a:rPr lang="en-CA" altLang="en-US" sz="3600" dirty="0">
                <a:latin typeface="Arial;sans-serif" pitchFamily="32" charset="0"/>
              </a:rPr>
              <a:t>To find the presence of the Lord</a:t>
            </a:r>
          </a:p>
          <a:p>
            <a:pPr algn="ctr"/>
            <a:r>
              <a:rPr lang="en-CA" altLang="en-US" sz="3600" dirty="0">
                <a:latin typeface="Arial;sans-serif" pitchFamily="32" charset="0"/>
              </a:rPr>
              <a:t>Along the banks of the river we run</a:t>
            </a:r>
          </a:p>
          <a:p>
            <a:pPr algn="ctr"/>
            <a:r>
              <a:rPr lang="en-CA" altLang="en-US" sz="3600" dirty="0">
                <a:latin typeface="Arial;sans-serif" pitchFamily="32" charset="0"/>
              </a:rPr>
              <a:t>We dance with laughter giving praise to the Son</a:t>
            </a:r>
          </a:p>
          <a:p>
            <a:pPr algn="ctr"/>
            <a:endParaRPr lang="en-CA" altLang="en-US" sz="3600" dirty="0" smtClean="0">
              <a:latin typeface="Arial;sans-serif" pitchFamily="32" charset="0"/>
            </a:endParaRPr>
          </a:p>
          <a:p>
            <a:pPr algn="ctr"/>
            <a:r>
              <a:rPr lang="en-CA" altLang="en-US" sz="3600" dirty="0">
                <a:latin typeface="Arial;sans-serif" pitchFamily="32" charset="0"/>
              </a:rPr>
              <a:t>The river of God sets our feet a-dancing</a:t>
            </a:r>
          </a:p>
          <a:p>
            <a:pPr algn="ctr"/>
            <a:r>
              <a:rPr lang="en-CA" altLang="en-US" sz="3600" dirty="0">
                <a:latin typeface="Arial;sans-serif" pitchFamily="32" charset="0"/>
              </a:rPr>
              <a:t>The river of God fills our hearts with cheer</a:t>
            </a:r>
          </a:p>
          <a:p>
            <a:pPr algn="ctr"/>
            <a:r>
              <a:rPr lang="en-CA" altLang="en-US" sz="3600" dirty="0">
                <a:latin typeface="Arial;sans-serif" pitchFamily="32" charset="0"/>
              </a:rPr>
              <a:t>The river of God fills our mouths with laughter</a:t>
            </a:r>
          </a:p>
          <a:p>
            <a:pPr algn="ctr"/>
            <a:r>
              <a:rPr lang="en-CA" altLang="en-US" sz="3600" dirty="0">
                <a:latin typeface="Arial;sans-serif" pitchFamily="32" charset="0"/>
              </a:rPr>
              <a:t>And we rejoice for the river is here</a:t>
            </a:r>
          </a:p>
          <a:p>
            <a:pPr algn="ctr"/>
            <a:endParaRPr lang="en-CA" altLang="en-US" sz="3600" dirty="0">
              <a:latin typeface="Arial;sans-serif" pitchFamily="32" charset="0"/>
            </a:endParaRPr>
          </a:p>
          <a:p>
            <a:pPr algn="ctr"/>
            <a:endParaRPr lang="en-CA" altLang="en-US" sz="3600" dirty="0">
              <a:latin typeface="Arial;sans-serif" pitchFamily="32" charset="0"/>
            </a:endParaRPr>
          </a:p>
          <a:p>
            <a:pPr algn="ctr"/>
            <a:endParaRPr lang="en-CA" altLang="en-US" sz="3600" dirty="0">
              <a:latin typeface="Arial;sans-serif" pitchFamily="32" charset="0"/>
            </a:endParaRPr>
          </a:p>
          <a:p>
            <a:pPr algn="ctr"/>
            <a:r>
              <a:rPr lang="en-CA" altLang="en-US" sz="3600" dirty="0"/>
              <a:t>3/3</a:t>
            </a:r>
          </a:p>
          <a:p>
            <a:pPr algn="ctr"/>
            <a:endParaRPr lang="en-CA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0049637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208</Words>
  <Application>Microsoft Office PowerPoint</Application>
  <PresentationFormat>Custom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MS Gothic</vt:lpstr>
      <vt:lpstr>Arial</vt:lpstr>
      <vt:lpstr>Arial;sans-serif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8</cp:revision>
  <cp:lastPrinted>1601-01-01T00:00:00Z</cp:lastPrinted>
  <dcterms:created xsi:type="dcterms:W3CDTF">2008-04-26T00:41:02Z</dcterms:created>
  <dcterms:modified xsi:type="dcterms:W3CDTF">2014-04-27T23:09:57Z</dcterms:modified>
</cp:coreProperties>
</file>