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60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CDD3735-C9BA-6447-9B59-86C9AFBED6C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261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AB92F6-0CD2-A140-A7D0-2785E626C138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041A2B-6DBA-A147-8F84-40527FC38650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271C0D-D180-204F-B797-53BFBFC483C1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21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F207655-C99B-EA4F-8A65-8121DA479AAC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024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05A2E9-0D43-8A40-8327-7B3DB083F91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606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EFE782-14C2-5B4C-9CCF-3E7A8048213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555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547016-0D59-9740-AC0B-BF61035DB6D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1191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695B397-2ED3-C142-ACBE-936AF0D93CB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431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C8ABD5-357A-4847-960E-169F2A38928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420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A7C3C3-764F-154B-BEBD-E9E749765CC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784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85C134-2B52-8241-B667-358A25286D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037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D37EA7-3F6B-B040-8CC9-6D98BDD0E55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405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9BD5E7-B833-CE43-819B-EC2C2C5C5C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385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3E4B84-2882-0144-A831-B902A78FFD2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711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EE19BF-8BCD-024D-B616-7D0CDCE225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3742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5AADC7-2182-D643-AD0C-F92DB29C190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00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49EAD365-7DAB-A642-BEC3-8C3EE704C822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2160588" y="179388"/>
            <a:ext cx="7740650" cy="538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 The Solid Rock</a:t>
            </a:r>
          </a:p>
          <a:p>
            <a:pPr algn="ctr"/>
            <a:r>
              <a:rPr lang="en-CA" sz="3600"/>
              <a:t>My hope is built on nothing less</a:t>
            </a:r>
          </a:p>
          <a:p>
            <a:pPr algn="ctr"/>
            <a:r>
              <a:rPr lang="en-CA" sz="3600"/>
              <a:t>than Jesus blood and righteousness</a:t>
            </a:r>
          </a:p>
          <a:p>
            <a:pPr algn="ctr"/>
            <a:r>
              <a:rPr lang="en-CA" sz="3600"/>
              <a:t>I dare not trust the sweetest frame</a:t>
            </a:r>
          </a:p>
          <a:p>
            <a:pPr algn="ctr"/>
            <a:r>
              <a:rPr lang="en-CA" sz="3600"/>
              <a:t>but wholly lean on Jesus name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On Christ, the solid Rock, I stand;</a:t>
            </a:r>
          </a:p>
          <a:p>
            <a:pPr algn="ctr"/>
            <a:r>
              <a:rPr lang="en-CA" sz="3600"/>
              <a:t>all other ground is sinking sand, </a:t>
            </a:r>
          </a:p>
          <a:p>
            <a:pPr algn="ctr"/>
            <a:r>
              <a:rPr lang="en-CA" sz="3600"/>
              <a:t>all other ground is sinking sand</a:t>
            </a:r>
          </a:p>
          <a:p>
            <a:pPr algn="ctr"/>
            <a:r>
              <a:rPr lang="en-CA" sz="3600"/>
              <a:t>1/4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160588" y="179388"/>
            <a:ext cx="7740650" cy="486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When darkness veils His lovely face</a:t>
            </a:r>
          </a:p>
          <a:p>
            <a:pPr algn="ctr"/>
            <a:r>
              <a:rPr lang="en-CA" sz="3600"/>
              <a:t>I rest on his unchanging grace</a:t>
            </a:r>
          </a:p>
          <a:p>
            <a:pPr algn="ctr"/>
            <a:r>
              <a:rPr lang="en-CA" sz="3600"/>
              <a:t>In every high and stormy gale,</a:t>
            </a:r>
          </a:p>
          <a:p>
            <a:pPr algn="ctr"/>
            <a:r>
              <a:rPr lang="en-CA" sz="3600"/>
              <a:t>my anchor holds within the veil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On Christ, the solid Rock, I stand;</a:t>
            </a:r>
          </a:p>
          <a:p>
            <a:pPr algn="ctr"/>
            <a:r>
              <a:rPr lang="en-CA" sz="3600"/>
              <a:t>all other ground is sinking sand, </a:t>
            </a:r>
          </a:p>
          <a:p>
            <a:pPr algn="ctr"/>
            <a:r>
              <a:rPr lang="en-CA" sz="3600"/>
              <a:t>all other ground is sinking sand</a:t>
            </a:r>
          </a:p>
          <a:p>
            <a:pPr algn="ctr"/>
            <a:r>
              <a:rPr lang="en-CA" sz="3600"/>
              <a:t>2/4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160588" y="179388"/>
            <a:ext cx="7740650" cy="486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His oath, His covenant, His blood</a:t>
            </a:r>
          </a:p>
          <a:p>
            <a:pPr algn="ctr"/>
            <a:r>
              <a:rPr lang="en-CA" sz="3600"/>
              <a:t>support me in the whelming flood;</a:t>
            </a:r>
          </a:p>
          <a:p>
            <a:pPr algn="ctr"/>
            <a:r>
              <a:rPr lang="en-CA" sz="3600"/>
              <a:t>When all around my soul gives way</a:t>
            </a:r>
          </a:p>
          <a:p>
            <a:pPr algn="ctr"/>
            <a:r>
              <a:rPr lang="en-CA" sz="3600"/>
              <a:t>He then is all my hope and stay.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On Christ, the solid Rock, I stand;</a:t>
            </a:r>
          </a:p>
          <a:p>
            <a:pPr algn="ctr"/>
            <a:r>
              <a:rPr lang="en-CA" sz="3600"/>
              <a:t>all other ground is sinking sand, </a:t>
            </a:r>
          </a:p>
          <a:p>
            <a:pPr algn="ctr"/>
            <a:r>
              <a:rPr lang="en-CA" sz="3600"/>
              <a:t>all other ground is sinking sand</a:t>
            </a:r>
          </a:p>
          <a:p>
            <a:pPr algn="ctr"/>
            <a:r>
              <a:rPr lang="en-CA" sz="3600"/>
              <a:t>3/4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2160588" y="179388"/>
            <a:ext cx="7740650" cy="538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When He shall come </a:t>
            </a:r>
          </a:p>
          <a:p>
            <a:pPr algn="ctr"/>
            <a:r>
              <a:rPr lang="en-CA" sz="3600"/>
              <a:t>with trumpet sound</a:t>
            </a:r>
          </a:p>
          <a:p>
            <a:pPr algn="ctr"/>
            <a:r>
              <a:rPr lang="en-CA" sz="3600"/>
              <a:t>O, may I then in Him be found</a:t>
            </a:r>
          </a:p>
          <a:p>
            <a:pPr algn="ctr"/>
            <a:r>
              <a:rPr lang="en-CA" sz="3600"/>
              <a:t>Dressed in His righteousness alone</a:t>
            </a:r>
          </a:p>
          <a:p>
            <a:pPr algn="ctr"/>
            <a:r>
              <a:rPr lang="en-CA" sz="3600"/>
              <a:t>Faultless to stand before the throne.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On Christ, the solid Rock, I stand;</a:t>
            </a:r>
          </a:p>
          <a:p>
            <a:pPr algn="ctr"/>
            <a:r>
              <a:rPr lang="en-CA" sz="3600"/>
              <a:t>all other ground is sinking sand, </a:t>
            </a:r>
          </a:p>
          <a:p>
            <a:pPr algn="ctr"/>
            <a:r>
              <a:rPr lang="en-CA" sz="3600"/>
              <a:t>all other ground is sinking sand</a:t>
            </a:r>
          </a:p>
          <a:p>
            <a:pPr algn="ctr"/>
            <a:r>
              <a:rPr lang="en-CA" sz="3600"/>
              <a:t>4/4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229</Words>
  <Application>Microsoft Macintosh PowerPoint</Application>
  <PresentationFormat>Custom</PresentationFormat>
  <Paragraphs>46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7</cp:revision>
  <cp:lastPrinted>1601-01-01T00:00:00Z</cp:lastPrinted>
  <dcterms:created xsi:type="dcterms:W3CDTF">2008-04-26T18:24:32Z</dcterms:created>
  <dcterms:modified xsi:type="dcterms:W3CDTF">2014-10-15T19:51:01Z</dcterms:modified>
</cp:coreProperties>
</file>