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2283B69-EE53-6E4A-9BAA-560AC3FC624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8095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B424D0B-BE7F-B643-8430-540524522BA1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7A47D9-ED75-9542-AAC5-127FB3B9A98F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7B18C3-B81F-5141-8A7C-AC952D4D5C0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523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6A8506B-CD0E-4647-A405-E3ED926E071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010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C65D282-7EEB-9140-B5B6-3189A8460A1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6636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08B0F70-F8FE-C149-A6A2-79A4C9A55ED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008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59B693-C9C1-3249-A02F-0FF88A3832B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086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545A59-A506-C14F-B5DD-DC6D126C990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449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C1AB7D-147D-8747-B481-F406D22DF55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335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DCC4E2-B8DE-9E4E-94E2-7E34FD71CF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69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EE90BE-93D2-1740-96D3-C1FC5AF0E9D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57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C60E48-A385-B542-9E21-A2DFC54C5A4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854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D37F22-2CD9-084A-B773-BC5FBA195FD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7469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4B5968-ABE4-DD46-93F2-A1B08F32D5D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250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31B313F-DE35-DB44-90D9-FBC282410B35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88900"/>
            <a:ext cx="10080625" cy="691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The Son has Arisen</a:t>
            </a:r>
          </a:p>
          <a:p>
            <a:pPr algn="ctr"/>
            <a:r>
              <a:rPr lang="en-CA" sz="3600"/>
              <a:t>The son has arisen in heavenly glory,</a:t>
            </a:r>
          </a:p>
          <a:p>
            <a:pPr algn="ctr"/>
            <a:r>
              <a:rPr lang="en-CA" sz="3600"/>
              <a:t>dispelling the darkness of night</a:t>
            </a:r>
          </a:p>
          <a:p>
            <a:pPr algn="ctr"/>
            <a:r>
              <a:rPr lang="en-CA" sz="3600"/>
              <a:t>So rejoice and sing praises </a:t>
            </a:r>
          </a:p>
          <a:p>
            <a:pPr algn="ctr"/>
            <a:r>
              <a:rPr lang="en-CA" sz="3600"/>
              <a:t>and shout the glad story</a:t>
            </a:r>
          </a:p>
          <a:p>
            <a:pPr algn="ctr"/>
            <a:r>
              <a:rPr lang="en-CA" sz="3600"/>
              <a:t>For in Christ the Redeemer is healing and light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To God be the glory—good will to all men</a:t>
            </a:r>
          </a:p>
          <a:p>
            <a:pPr algn="ctr"/>
            <a:r>
              <a:rPr lang="en-CA" sz="3600"/>
              <a:t>Through Jesus our Saviour </a:t>
            </a:r>
          </a:p>
          <a:p>
            <a:pPr algn="ctr"/>
            <a:r>
              <a:rPr lang="en-CA" sz="3600"/>
              <a:t>shall peace come again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88900"/>
            <a:ext cx="10080625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Then come with the Shepherds</a:t>
            </a:r>
          </a:p>
          <a:p>
            <a:pPr algn="ctr"/>
            <a:r>
              <a:rPr lang="en-CA" sz="3600"/>
              <a:t>come follow the wise men</a:t>
            </a:r>
          </a:p>
          <a:p>
            <a:pPr algn="ctr"/>
            <a:r>
              <a:rPr lang="en-CA" sz="3600"/>
              <a:t>and worship the heavenly child.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Come seek till you find him,</a:t>
            </a:r>
          </a:p>
          <a:p>
            <a:pPr algn="ctr"/>
            <a:r>
              <a:rPr lang="en-CA" sz="3600"/>
              <a:t>accept and adore him</a:t>
            </a:r>
          </a:p>
          <a:p>
            <a:pPr algn="ctr"/>
            <a:r>
              <a:rPr lang="en-CA" sz="3600"/>
              <a:t>The Saviour from glory so gentle and mild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To God be the glory—good will to all men</a:t>
            </a:r>
          </a:p>
          <a:p>
            <a:pPr algn="ctr"/>
            <a:r>
              <a:rPr lang="en-CA" sz="3600"/>
              <a:t>Through Jesus our Saviour </a:t>
            </a:r>
          </a:p>
          <a:p>
            <a:pPr algn="ctr"/>
            <a:r>
              <a:rPr lang="en-CA" sz="3600"/>
              <a:t>shall peace come again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121</Words>
  <Application>Microsoft Macintosh PowerPoint</Application>
  <PresentationFormat>Custom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2</cp:revision>
  <cp:lastPrinted>1601-01-01T00:00:00Z</cp:lastPrinted>
  <dcterms:created xsi:type="dcterms:W3CDTF">2008-04-26T23:47:17Z</dcterms:created>
  <dcterms:modified xsi:type="dcterms:W3CDTF">2014-10-15T19:53:37Z</dcterms:modified>
</cp:coreProperties>
</file>