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88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9239C0AD-3BB1-6C47-A970-441276B2FE2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684257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F7721DE-EAA1-3C47-ABD1-5F617718C848}" type="slidenum">
              <a:rPr lang="en-CA"/>
              <a:pPr/>
              <a:t>1</a:t>
            </a:fld>
            <a:endParaRPr lang="en-CA"/>
          </a:p>
        </p:txBody>
      </p:sp>
      <p:sp>
        <p:nvSpPr>
          <p:cNvPr id="4097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8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5059099-6BC6-7E4C-9B95-C639900C090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52101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D17A770-2011-BA48-87AB-154D15091D3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89723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FABE8EA-223D-5645-B6B0-B1C766071DF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182002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B9090FB9-5CF9-814E-B891-2E42D491BAF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6735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7A3BF40-8C9D-BD49-97E0-131A5C0EFCB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26435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6CDB02D-DC28-2246-9AC9-5DD69243A05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53444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89EDE72-1AB4-9344-BED4-4E9BAC5C162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61574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7C8302C-F3E5-494F-A417-797C26C50EE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49085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6273DE3-2A20-A64D-B213-80B250E5E3C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76341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3372469-F283-374E-A33E-C99659B7150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72541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26826A3-77A7-AC4A-9C23-8A5D9478764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16107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750F584-E39F-FF4B-945B-155F2FFF06B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02309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661B2A2E-4654-A841-BB27-B60669BC7336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742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 u="sng"/>
              <a:t>The Sweetest Name of All</a:t>
            </a:r>
          </a:p>
          <a:p>
            <a:pPr algn="ctr"/>
            <a:r>
              <a:rPr lang="en-CA" sz="3600"/>
              <a:t>Jesus, You're the sweetest name of all</a:t>
            </a:r>
          </a:p>
          <a:p>
            <a:pPr algn="ctr"/>
            <a:r>
              <a:rPr lang="en-CA" sz="3600"/>
              <a:t>Jesus, You always hear me when I call</a:t>
            </a:r>
          </a:p>
          <a:p>
            <a:pPr algn="ctr"/>
            <a:r>
              <a:rPr lang="en-CA" sz="3600"/>
              <a:t>Jesus, You pick me up each time I fall</a:t>
            </a:r>
          </a:p>
          <a:p>
            <a:pPr algn="ctr"/>
            <a:r>
              <a:rPr lang="en-CA" sz="3600"/>
              <a:t>You're the sweetest, the sweetest name of all</a:t>
            </a:r>
          </a:p>
          <a:p>
            <a:pPr algn="ctr"/>
            <a:r>
              <a:rPr lang="en-CA" sz="3600"/>
              <a:t>Jesus, how I love to praise Your name</a:t>
            </a:r>
          </a:p>
          <a:p>
            <a:pPr algn="ctr"/>
            <a:r>
              <a:rPr lang="en-CA" sz="3600"/>
              <a:t>Jesus, You're still the first, the last, the same</a:t>
            </a:r>
          </a:p>
          <a:p>
            <a:pPr algn="ctr"/>
            <a:r>
              <a:rPr lang="en-CA" sz="3600"/>
              <a:t>Jesus, You died and took away my shame</a:t>
            </a:r>
          </a:p>
          <a:p>
            <a:pPr algn="ctr"/>
            <a:r>
              <a:rPr lang="en-CA" sz="3600"/>
              <a:t>You're the sweetest, the sweetest name of all</a:t>
            </a:r>
          </a:p>
          <a:p>
            <a:pPr algn="ctr"/>
            <a:r>
              <a:rPr lang="en-CA" sz="3600"/>
              <a:t>Jesus, You're the soon and coming King</a:t>
            </a:r>
          </a:p>
          <a:p>
            <a:pPr algn="ctr"/>
            <a:r>
              <a:rPr lang="en-CA" sz="3600"/>
              <a:t>Jesus, we need the love that You can bring</a:t>
            </a:r>
          </a:p>
          <a:p>
            <a:pPr algn="ctr"/>
            <a:r>
              <a:rPr lang="en-CA" sz="3600"/>
              <a:t>Jesus, we lift our voices up and sing</a:t>
            </a:r>
          </a:p>
          <a:p>
            <a:pPr algn="ctr"/>
            <a:r>
              <a:rPr lang="en-CA" sz="3600"/>
              <a:t>You're the sweetest, the sweetest name of all</a:t>
            </a:r>
          </a:p>
          <a:p>
            <a:pPr algn="ctr"/>
            <a:r>
              <a:rPr lang="en-CA" sz="3600"/>
              <a:t>1/1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122</Words>
  <Application>Microsoft Macintosh PowerPoint</Application>
  <PresentationFormat>Custom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 New Roman</vt:lpstr>
      <vt:lpstr>Arial</vt:lpstr>
      <vt:lpstr>MS Gothic</vt:lpstr>
      <vt:lpstr>Lucida Sans Unicode</vt:lpstr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10</cp:revision>
  <cp:lastPrinted>1601-01-01T00:00:00Z</cp:lastPrinted>
  <dcterms:created xsi:type="dcterms:W3CDTF">2008-04-26T18:24:32Z</dcterms:created>
  <dcterms:modified xsi:type="dcterms:W3CDTF">2014-10-15T19:53:30Z</dcterms:modified>
</cp:coreProperties>
</file>