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F3FD6B4-70D2-44FD-B2A8-EE3013C2F0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462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4EB6AA-740B-4797-9A92-27BCAB9F0A91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8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585E94-C6CC-48B1-94AD-BBDAC15022DB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4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05ABCC-5066-4870-9C27-C64C7BAA5F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46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9199DF-07D7-4418-97E5-4499353CE2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653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7A1547-E082-4587-A4A7-F41988C97D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365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AA2F834-CAA6-4C91-9B0A-54C9A28E8E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5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7B31A0-24CD-403C-8832-CFDC1C2676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64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68E1D2-BF34-4889-B8E4-96EFACC7C1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827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908489-4397-49E7-8265-F14F5CE9B8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5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D1EBCE-0DD8-4132-B28D-2895A92E4C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30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E1E5B4-EB77-4644-BD58-C5520C4848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8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B6F7A0-4F29-40D3-85B4-767AD35408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766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A6EE21-3EB1-4FE8-BDFF-1542D6EE39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20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6B4ABB-63AB-4F4E-97FA-8FEB47E9CF2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803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9D46D48-56A7-451C-9260-301383A1CA6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31763"/>
            <a:ext cx="10080625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400" u="sng"/>
              <a:t>The Wonderful Cross</a:t>
            </a:r>
          </a:p>
          <a:p>
            <a:pPr algn="ctr"/>
            <a:r>
              <a:rPr lang="en-CA" sz="3400"/>
              <a:t>When I survey the wondrous cross</a:t>
            </a:r>
          </a:p>
          <a:p>
            <a:pPr algn="ctr"/>
            <a:r>
              <a:rPr lang="en-CA" sz="3400"/>
              <a:t>On which the Prince of Glory died</a:t>
            </a:r>
          </a:p>
          <a:p>
            <a:pPr algn="ctr"/>
            <a:r>
              <a:rPr lang="en-CA" sz="3400"/>
              <a:t>My richest gain I count but loss</a:t>
            </a:r>
          </a:p>
          <a:p>
            <a:pPr algn="ctr"/>
            <a:r>
              <a:rPr lang="en-CA" sz="3400"/>
              <a:t>And pour contempt on all my pride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See from his head, his hands, his feet</a:t>
            </a:r>
          </a:p>
          <a:p>
            <a:pPr algn="ctr"/>
            <a:r>
              <a:rPr lang="en-CA" sz="3400"/>
              <a:t>Sorrow and love flow mingled down</a:t>
            </a:r>
          </a:p>
          <a:p>
            <a:pPr algn="ctr"/>
            <a:r>
              <a:rPr lang="en-CA" sz="3400"/>
              <a:t>Did e'er such love and sorrow meet</a:t>
            </a:r>
          </a:p>
          <a:p>
            <a:pPr algn="ctr"/>
            <a:r>
              <a:rPr lang="en-CA" sz="3400"/>
              <a:t>Or thorns compose so rich a crown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31763"/>
            <a:ext cx="10080625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400"/>
              <a:t>O the wonderful cross, O the wonderful cross</a:t>
            </a:r>
          </a:p>
          <a:p>
            <a:pPr algn="ctr"/>
            <a:r>
              <a:rPr lang="en-CA" sz="3400"/>
              <a:t>Bids me come and die and find that I may truly live</a:t>
            </a:r>
          </a:p>
          <a:p>
            <a:pPr algn="ctr"/>
            <a:r>
              <a:rPr lang="en-CA" sz="3400"/>
              <a:t>O the wonderful cross, O the wonderful cross</a:t>
            </a:r>
          </a:p>
          <a:p>
            <a:pPr algn="ctr"/>
            <a:r>
              <a:rPr lang="en-CA" sz="3400"/>
              <a:t>All who gather here by grace draw near and bless</a:t>
            </a:r>
          </a:p>
          <a:p>
            <a:pPr algn="ctr"/>
            <a:r>
              <a:rPr lang="en-CA" sz="3400"/>
              <a:t>Your name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Were the whole realm of nature mine</a:t>
            </a:r>
          </a:p>
          <a:p>
            <a:pPr algn="ctr"/>
            <a:r>
              <a:rPr lang="en-CA" sz="3400"/>
              <a:t>That were an off'ring far too small</a:t>
            </a:r>
          </a:p>
          <a:p>
            <a:pPr algn="ctr"/>
            <a:r>
              <a:rPr lang="en-CA" sz="3400"/>
              <a:t>Love so amazing, so divine</a:t>
            </a:r>
          </a:p>
          <a:p>
            <a:pPr algn="ctr"/>
            <a:r>
              <a:rPr lang="en-CA" sz="3400"/>
              <a:t>Demands my soul, my life, my all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139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3</cp:revision>
  <cp:lastPrinted>1601-01-01T00:00:00Z</cp:lastPrinted>
  <dcterms:created xsi:type="dcterms:W3CDTF">2008-04-26T23:47:17Z</dcterms:created>
  <dcterms:modified xsi:type="dcterms:W3CDTF">2014-04-12T04:03:44Z</dcterms:modified>
</cp:coreProperties>
</file>