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E680EA1-4875-2947-AD59-7ECB56D170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930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E3981D-D650-B542-82C1-CC33143AB7E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D850EF-F254-D843-953C-EF2A559E664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25-8296-0B4C-942F-566FAB9D87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797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051587-8732-0540-A399-7349FD6041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5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089706-ABAA-2845-B1C3-6893255BB4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868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F601D6B-867A-874D-9810-20AABBC107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53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C6F48C-73D6-8840-BD93-20E9AC3001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23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063F4A-01E5-5D49-B60B-059CD48B60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02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6E5BDC-A13B-D34E-B7C8-D7DFC4644D6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5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623E69-E21E-8343-A4BE-BB54641E19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20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1343AC-755A-4E4F-817A-16F4D7A90A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39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8DEE8E-CF53-7E4F-BA51-94262EC2E4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72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F802F8-6AA8-EB4F-B88E-2E8EC1B770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705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CC6D2A-5DC4-2C4A-B263-979E6F6BDC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36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29E3E01-3BC4-F841-8300-962CF007724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700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 u="sng">
                <a:latin typeface="TimesNewRoman" charset="0"/>
                <a:cs typeface="TimesNewRoman" charset="0"/>
              </a:rPr>
              <a:t>There is a redeemer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There is a redeemer, Jesus, Gods own son,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Precious lamb of God, messiah, Holy one,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Thank you oh my Father,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For giving us your Son,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leaving your Spirit,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til the work on earth is done.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Jesus my redeemer, Name above all names,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Precious lamb of God, Messiah,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Oh, for sinners slain.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1/2</a:t>
            </a:r>
          </a:p>
          <a:p>
            <a:pPr algn="ctr"/>
            <a:endParaRPr lang="en-CA" sz="1200"/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9750" y="179388"/>
            <a:ext cx="8999538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Thank you oh my Father,</a:t>
            </a:r>
          </a:p>
          <a:p>
            <a:pPr algn="ctr"/>
            <a:r>
              <a:rPr lang="en-CA" sz="3600"/>
              <a:t>For giving us your Son,</a:t>
            </a:r>
          </a:p>
          <a:p>
            <a:pPr algn="ctr"/>
            <a:r>
              <a:rPr lang="en-CA" sz="3600"/>
              <a:t>And leaving your Spirit,</a:t>
            </a:r>
          </a:p>
          <a:p>
            <a:pPr algn="ctr"/>
            <a:r>
              <a:rPr lang="en-CA" sz="3600"/>
              <a:t>til the work on earth is done.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When I stand in glory, I will see his face,</a:t>
            </a:r>
          </a:p>
          <a:p>
            <a:pPr algn="ctr"/>
            <a:r>
              <a:rPr lang="en-CA" sz="3600"/>
              <a:t>And there I'll serve my king forever,</a:t>
            </a:r>
          </a:p>
          <a:p>
            <a:pPr algn="ctr"/>
            <a:r>
              <a:rPr lang="en-CA" sz="3600"/>
              <a:t>In that holy place.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Thank you oh my Father,</a:t>
            </a:r>
          </a:p>
          <a:p>
            <a:pPr algn="ctr"/>
            <a:r>
              <a:rPr lang="en-CA" sz="3600"/>
              <a:t>For giving us your Son,</a:t>
            </a:r>
          </a:p>
          <a:p>
            <a:pPr algn="ctr"/>
            <a:r>
              <a:rPr lang="en-CA" sz="3600"/>
              <a:t>And leaving your Spirit,</a:t>
            </a:r>
          </a:p>
          <a:p>
            <a:pPr algn="ctr"/>
            <a:r>
              <a:rPr lang="en-CA" sz="3600"/>
              <a:t>til the work on earth is done.</a:t>
            </a:r>
          </a:p>
          <a:p>
            <a:pPr algn="ctr"/>
            <a:r>
              <a:rPr lang="en-CA" sz="3600"/>
              <a:t>2/2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80400" y="5040313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157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2014-10-15T19:53:14Z</dcterms:modified>
</cp:coreProperties>
</file>