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60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A6D85FC-2B1C-CB42-8164-A9E1B9CEE22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993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D06B51-9509-A247-9276-7BB1D32ADF3F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3820AF-1D44-AE44-BFB2-FA16388DBD5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003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EC412B-F81F-9A46-83B9-5B73A0D2C22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1999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2DB25F4-E21E-534B-ACAD-29522E6177F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9020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17E304D-68A7-2A4B-B8FF-51887C9169C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5155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05847B-A1BD-2D4F-8C18-68B36F47314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82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9B0CEC-3813-5440-9248-E2C2C356933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043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41665C-AD7C-834A-B5FF-C872E2824AF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387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19098B-64D9-DB48-B419-ACDC2E2995D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5800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2456A1-F53F-274B-8E16-8DB517FD23B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619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B00A37-166F-8141-B4BB-D160FE390AC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605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33E67D-92B7-1548-BEF1-59829C3D4C6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6476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A1717D-D847-B64E-B3E4-401C1DE5F30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023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9B8DA37-E85E-4E43-9C16-C71C51227E8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36513"/>
            <a:ext cx="10080625" cy="743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>
                <a:cs typeface="TimesNewRoman" charset="0"/>
              </a:rPr>
              <a:t>Therefore the Redeemed</a:t>
            </a:r>
          </a:p>
          <a:p>
            <a:pPr algn="ctr"/>
            <a:r>
              <a:rPr lang="en-CA" sz="3600">
                <a:cs typeface="TimesNewRoman" charset="0"/>
              </a:rPr>
              <a:t>THEREFORE THE REDEEMED OF THE LORD </a:t>
            </a:r>
          </a:p>
          <a:p>
            <a:pPr algn="ctr"/>
            <a:r>
              <a:rPr lang="en-CA" sz="3600">
                <a:cs typeface="TimesNewRoman" charset="0"/>
              </a:rPr>
              <a:t>SHALL RETURN </a:t>
            </a:r>
          </a:p>
          <a:p>
            <a:pPr algn="ctr"/>
            <a:r>
              <a:rPr lang="en-CA" sz="3600">
                <a:cs typeface="TimesNewRoman" charset="0"/>
              </a:rPr>
              <a:t>AND COME WITH SINGING UNTO ZION</a:t>
            </a:r>
          </a:p>
          <a:p>
            <a:pPr algn="ctr"/>
            <a:r>
              <a:rPr lang="en-CA" sz="3600">
                <a:cs typeface="TimesNewRoman" charset="0"/>
              </a:rPr>
              <a:t>AND EVERLASTING JOY SHALL BE UPON THEIR HEAD  (SING TWICE)</a:t>
            </a: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r>
              <a:rPr lang="en-CA" sz="3600">
                <a:cs typeface="TimesNewRoman" charset="0"/>
              </a:rPr>
              <a:t>THEY SHALL OBTAIN GLADNESS AND JOY</a:t>
            </a:r>
          </a:p>
          <a:p>
            <a:pPr algn="ctr"/>
            <a:r>
              <a:rPr lang="en-CA" sz="3600">
                <a:cs typeface="TimesNewRoman" charset="0"/>
              </a:rPr>
              <a:t>AND SORROW AND MORNING SHALL FLEE AWAY</a:t>
            </a: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r>
              <a:rPr lang="en-CA" sz="3600">
                <a:cs typeface="TimesNewRoman" charset="0"/>
              </a:rPr>
              <a:t>1/1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48</Words>
  <Application>Microsoft Macintosh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2008-04-25T18:39:53Z</dcterms:created>
  <dcterms:modified xsi:type="dcterms:W3CDTF">2014-10-15T19:52:52Z</dcterms:modified>
</cp:coreProperties>
</file>