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B56480B-B505-604F-989A-C948145583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277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D4366B-5BB3-7041-ACAA-C53F14748A04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85FD5E-DEF0-F948-9240-8FCBB41F4AA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176C25-749B-8046-B877-E0817056C7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18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656771-6844-6745-95D4-EB628C64D4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25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4BCC0A-29AD-494F-A4EE-69CA1098BA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010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4D18F1A-AB66-7B4B-A3D5-301D61C741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2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1A63CE-9DBE-8644-8156-F36C2C8C8A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3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82E919-FD50-E14F-96ED-D24251DAB3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71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B0B827-C01F-B241-A556-672A4F487C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85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4E14B4-EB11-894F-A3C6-AF0B0E1534E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714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B23A93-A948-4346-BAB2-26D04D03C9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08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8F5CD0-C16F-D747-A9C4-1560157BBA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1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AEA246-A436-2E44-9ED3-A3309ABCE2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28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988F63-1F64-8C49-AD73-76D23167E36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10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C9692DF-8B3C-F540-B851-0B760505DCF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61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>
                <a:cs typeface="TimesNewRoman" charset="0"/>
              </a:rPr>
              <a:t>There's a New Name Written in Glory</a:t>
            </a:r>
          </a:p>
          <a:p>
            <a:pPr algn="ctr"/>
            <a:r>
              <a:rPr lang="en-CA" sz="3000">
                <a:cs typeface="TimesNewRoman" charset="0"/>
              </a:rPr>
              <a:t>I was once a sinner, but I came</a:t>
            </a:r>
          </a:p>
          <a:p>
            <a:pPr algn="ctr"/>
            <a:r>
              <a:rPr lang="en-CA" sz="3000">
                <a:cs typeface="TimesNewRoman" charset="0"/>
              </a:rPr>
              <a:t>Pardon to receive from my Lord:</a:t>
            </a:r>
          </a:p>
          <a:p>
            <a:pPr algn="ctr"/>
            <a:r>
              <a:rPr lang="en-CA" sz="3000">
                <a:cs typeface="TimesNewRoman" charset="0"/>
              </a:rPr>
              <a:t>This was freely given, and I found</a:t>
            </a:r>
          </a:p>
          <a:p>
            <a:pPr algn="ctr"/>
            <a:r>
              <a:rPr lang="en-CA" sz="3000">
                <a:cs typeface="TimesNewRoman" charset="0"/>
              </a:rPr>
              <a:t>That He always kept His word.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There’s a new name written down in glory,</a:t>
            </a:r>
          </a:p>
          <a:p>
            <a:pPr algn="ctr"/>
            <a:r>
              <a:rPr lang="en-CA" sz="3000">
                <a:cs typeface="TimesNewRoman" charset="0"/>
              </a:rPr>
              <a:t>And it’s mine, O yes, it’s mine!</a:t>
            </a:r>
          </a:p>
          <a:p>
            <a:pPr algn="ctr"/>
            <a:r>
              <a:rPr lang="en-CA" sz="3000">
                <a:cs typeface="TimesNewRoman" charset="0"/>
              </a:rPr>
              <a:t>And the white robed angels sing the story,</a:t>
            </a:r>
          </a:p>
          <a:p>
            <a:pPr algn="ctr"/>
            <a:r>
              <a:rPr lang="en-CA" sz="3000">
                <a:cs typeface="TimesNewRoman" charset="0"/>
              </a:rPr>
              <a:t>“A sinner has come home.”</a:t>
            </a:r>
          </a:p>
          <a:p>
            <a:pPr algn="ctr"/>
            <a:r>
              <a:rPr lang="en-CA" sz="3000">
                <a:cs typeface="TimesNewRoman" charset="0"/>
              </a:rPr>
              <a:t>For there’s a new name written down in glory,</a:t>
            </a:r>
          </a:p>
          <a:p>
            <a:pPr algn="ctr"/>
            <a:r>
              <a:rPr lang="en-CA" sz="3000">
                <a:cs typeface="TimesNewRoman" charset="0"/>
              </a:rPr>
              <a:t>And it’s mine, O yes, it’s mine!</a:t>
            </a:r>
          </a:p>
          <a:p>
            <a:pPr algn="ctr"/>
            <a:r>
              <a:rPr lang="en-CA" sz="3000">
                <a:cs typeface="TimesNewRoman" charset="0"/>
              </a:rPr>
              <a:t>With my sins forgiven I am bound for Heaven,</a:t>
            </a:r>
          </a:p>
          <a:p>
            <a:pPr algn="ctr"/>
            <a:r>
              <a:rPr lang="en-CA" sz="3000">
                <a:cs typeface="TimesNewRoman" charset="0"/>
              </a:rPr>
              <a:t>Never more to roam.</a:t>
            </a:r>
          </a:p>
          <a:p>
            <a:pPr algn="ctr"/>
            <a:r>
              <a:rPr lang="en-CA" sz="3000">
                <a:cs typeface="TimesNewRoman" charset="0"/>
              </a:rPr>
              <a:t>1/2</a:t>
            </a:r>
          </a:p>
          <a:p>
            <a:pPr algn="ctr"/>
            <a:r>
              <a:rPr lang="en-CA" sz="1200"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>
                <a:cs typeface="TimesNewRoman" charset="0"/>
              </a:rPr>
              <a:t>I was humbly kneeling at the cross,</a:t>
            </a:r>
          </a:p>
          <a:p>
            <a:pPr algn="ctr"/>
            <a:r>
              <a:rPr lang="en-CA" sz="3000">
                <a:cs typeface="TimesNewRoman" charset="0"/>
              </a:rPr>
              <a:t>Fearing naught but God’s angry frown;</a:t>
            </a:r>
          </a:p>
          <a:p>
            <a:pPr algn="ctr"/>
            <a:r>
              <a:rPr lang="en-CA" sz="3000">
                <a:cs typeface="TimesNewRoman" charset="0"/>
              </a:rPr>
              <a:t>When the heavens opened and I saw</a:t>
            </a:r>
          </a:p>
          <a:p>
            <a:pPr algn="ctr"/>
            <a:r>
              <a:rPr lang="en-CA" sz="3000">
                <a:cs typeface="TimesNewRoman" charset="0"/>
              </a:rPr>
              <a:t>That my name was written down.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There’s a new name written down in glory,</a:t>
            </a:r>
          </a:p>
          <a:p>
            <a:pPr algn="ctr"/>
            <a:r>
              <a:rPr lang="en-CA" sz="3000">
                <a:cs typeface="TimesNewRoman" charset="0"/>
              </a:rPr>
              <a:t>And it’s mine, O yes, it’s mine!</a:t>
            </a:r>
          </a:p>
          <a:p>
            <a:pPr algn="ctr"/>
            <a:r>
              <a:rPr lang="en-CA" sz="3000">
                <a:cs typeface="TimesNewRoman" charset="0"/>
              </a:rPr>
              <a:t>And the white robed angels sing the story,</a:t>
            </a:r>
          </a:p>
          <a:p>
            <a:pPr algn="ctr"/>
            <a:r>
              <a:rPr lang="en-CA" sz="3000">
                <a:cs typeface="TimesNewRoman" charset="0"/>
              </a:rPr>
              <a:t>“A sinner has come home.”</a:t>
            </a:r>
          </a:p>
          <a:p>
            <a:pPr algn="ctr"/>
            <a:r>
              <a:rPr lang="en-CA" sz="3000">
                <a:cs typeface="TimesNewRoman" charset="0"/>
              </a:rPr>
              <a:t>For there’s a new name written down in glory,</a:t>
            </a:r>
          </a:p>
          <a:p>
            <a:pPr algn="ctr"/>
            <a:r>
              <a:rPr lang="en-CA" sz="3000">
                <a:cs typeface="TimesNewRoman" charset="0"/>
              </a:rPr>
              <a:t>And it’s mine, O yes, it’s mine!</a:t>
            </a:r>
          </a:p>
          <a:p>
            <a:pPr algn="ctr"/>
            <a:r>
              <a:rPr lang="en-CA" sz="3000">
                <a:cs typeface="TimesNewRoman" charset="0"/>
              </a:rPr>
              <a:t>With my sins forgiven I am bound for Heaven,</a:t>
            </a:r>
          </a:p>
          <a:p>
            <a:pPr algn="ctr"/>
            <a:r>
              <a:rPr lang="en-CA" sz="3000">
                <a:cs typeface="TimesNewRoman" charset="0"/>
              </a:rPr>
              <a:t>Never more to roam.</a:t>
            </a:r>
          </a:p>
          <a:p>
            <a:pPr algn="ctr"/>
            <a:r>
              <a:rPr lang="en-CA" sz="3000">
                <a:cs typeface="TimesNewRoman" charset="0"/>
              </a:rPr>
              <a:t>2/2</a:t>
            </a:r>
          </a:p>
          <a:p>
            <a:pPr algn="ctr"/>
            <a:r>
              <a:rPr lang="en-CA" sz="1200">
                <a:cs typeface="TimesNewRoman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221</Words>
  <Application>Microsoft Macintosh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2008-04-25T18:39:53Z</dcterms:created>
  <dcterms:modified xsi:type="dcterms:W3CDTF">2014-10-15T19:53:08Z</dcterms:modified>
</cp:coreProperties>
</file>