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792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B935E800-4DDE-A94E-A649-8451BF6390F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77723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AC38A15-9769-AC46-A258-5AFEF8AEA87C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C3D0C0-84A2-4241-B86C-780897D561AA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4010E03-F9A5-6A40-BEAA-EFAB8E6497C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1429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77D34AD-7A3D-CC41-B144-25D7416DCA5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962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1ACB099-8182-CF48-B415-B2B2E2D0FC7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2125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8DBF9BAD-9E66-4F46-B43C-D5BA11FC678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5503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16BACE6-D546-174B-BC23-E9C6CFFB76F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2761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77E4F10-5CCF-5242-BB37-417FCC9A694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0931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01A91CD-92C8-AE46-A91E-00761DEA404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2332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2AA7B18-F184-9C4D-A637-C0C9CD478BE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6173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4D8F726-6A6A-1443-8CBF-6016BB1DEDF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9477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6B833A-8FB0-3444-8BF9-EEC76BD5307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8789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2834509-874A-B645-B2FA-B9A46E077A1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581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BA71AA4-5381-1F45-8604-91A6C2670BA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6651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B01A3D0A-DF62-834D-9C1A-A9ACFE390768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0"/>
            <a:ext cx="9720262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14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000" u="sng"/>
              <a:t>There's a song in the air</a:t>
            </a:r>
          </a:p>
          <a:p>
            <a:pPr algn="ctr"/>
            <a:r>
              <a:rPr lang="en-CA" sz="3000"/>
              <a:t>There's a song in the air! 	There's a star in the sky! </a:t>
            </a:r>
          </a:p>
          <a:p>
            <a:pPr algn="ctr"/>
            <a:r>
              <a:rPr lang="en-CA" sz="3000"/>
              <a:t>	There's a mother's deep prayer and a baby's low cry! </a:t>
            </a:r>
          </a:p>
          <a:p>
            <a:pPr algn="ctr"/>
            <a:r>
              <a:rPr lang="en-CA" sz="3000"/>
              <a:t>	And the star rains its fire while the beautiful sing, </a:t>
            </a:r>
          </a:p>
          <a:p>
            <a:pPr algn="ctr"/>
            <a:r>
              <a:rPr lang="en-CA" sz="3000"/>
              <a:t>	for the manger of Bethlehem cradles a King! </a:t>
            </a:r>
          </a:p>
          <a:p>
            <a:pPr algn="ctr"/>
            <a:endParaRPr lang="en-CA" sz="3000"/>
          </a:p>
          <a:p>
            <a:pPr algn="ctr"/>
            <a:r>
              <a:rPr lang="en-CA" sz="3000"/>
              <a:t>There's a tumult of joy o'er the wonderful birth, </a:t>
            </a:r>
          </a:p>
          <a:p>
            <a:pPr algn="ctr"/>
            <a:r>
              <a:rPr lang="en-CA" sz="3000"/>
              <a:t>	for the virgin's sweet boy is the Lord of the earth. </a:t>
            </a:r>
          </a:p>
          <a:p>
            <a:pPr algn="ctr"/>
            <a:r>
              <a:rPr lang="en-CA" sz="3000"/>
              <a:t>	Ay! the star rains its fire while the beautiful sing, </a:t>
            </a:r>
          </a:p>
          <a:p>
            <a:pPr algn="ctr"/>
            <a:r>
              <a:rPr lang="en-CA" sz="3000"/>
              <a:t>	for the manger of Bethlehem 	cradles a King! </a:t>
            </a:r>
          </a:p>
          <a:p>
            <a:pPr algn="ctr"/>
            <a:endParaRPr lang="en-CA" sz="3000"/>
          </a:p>
          <a:p>
            <a:pPr algn="ctr"/>
            <a:endParaRPr lang="en-CA" sz="3000"/>
          </a:p>
          <a:p>
            <a:pPr algn="ctr"/>
            <a:r>
              <a:rPr lang="en-CA" sz="3000"/>
              <a:t>1/2</a:t>
            </a:r>
          </a:p>
          <a:p>
            <a:pPr algn="ctr"/>
            <a:r>
              <a:rPr lang="en-CA" sz="30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0"/>
            <a:ext cx="9720262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14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000"/>
              <a:t>In the light of that star lie the ages impearled; </a:t>
            </a:r>
          </a:p>
          <a:p>
            <a:pPr algn="ctr"/>
            <a:r>
              <a:rPr lang="en-CA" sz="3000"/>
              <a:t>	and that song from afar has swept over the world. </a:t>
            </a:r>
          </a:p>
          <a:p>
            <a:pPr algn="ctr"/>
            <a:r>
              <a:rPr lang="en-CA" sz="3000"/>
              <a:t>	Every hearth is aflame, and the beautiful sing </a:t>
            </a:r>
          </a:p>
          <a:p>
            <a:pPr algn="ctr"/>
            <a:r>
              <a:rPr lang="en-CA" sz="3000"/>
              <a:t>	in the homes of the nations that Jesus is King! </a:t>
            </a:r>
          </a:p>
          <a:p>
            <a:pPr algn="ctr"/>
            <a:endParaRPr lang="en-CA" sz="3000"/>
          </a:p>
          <a:p>
            <a:pPr algn="ctr"/>
            <a:r>
              <a:rPr lang="en-CA" sz="3000"/>
              <a:t>We rejoice in the light, and we echo the song </a:t>
            </a:r>
          </a:p>
          <a:p>
            <a:pPr algn="ctr"/>
            <a:r>
              <a:rPr lang="en-CA" sz="3000"/>
              <a:t>	that comes down through the night </a:t>
            </a:r>
          </a:p>
          <a:p>
            <a:pPr algn="ctr"/>
            <a:r>
              <a:rPr lang="en-CA" sz="3000"/>
              <a:t>from the heavenly throng. </a:t>
            </a:r>
          </a:p>
          <a:p>
            <a:pPr algn="ctr"/>
            <a:r>
              <a:rPr lang="en-CA" sz="3000"/>
              <a:t>	Ay! we shout to the lovely evangel they bring, </a:t>
            </a:r>
          </a:p>
          <a:p>
            <a:pPr algn="ctr"/>
            <a:r>
              <a:rPr lang="en-CA" sz="3000"/>
              <a:t>	and we greet in his cradle our Savior and King! </a:t>
            </a:r>
          </a:p>
          <a:p>
            <a:pPr algn="ctr"/>
            <a:endParaRPr lang="en-CA" sz="3000"/>
          </a:p>
          <a:p>
            <a:pPr algn="ctr"/>
            <a:r>
              <a:rPr lang="en-CA" sz="3000"/>
              <a:t>2/2</a:t>
            </a:r>
          </a:p>
          <a:p>
            <a:pPr algn="ctr"/>
            <a:r>
              <a:rPr lang="en-CA" sz="30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26</Words>
  <Application>Microsoft Macintosh PowerPoint</Application>
  <PresentationFormat>Custom</PresentationFormat>
  <Paragraphs>29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9</cp:revision>
  <cp:lastPrinted>1601-01-01T00:00:00Z</cp:lastPrinted>
  <dcterms:created xsi:type="dcterms:W3CDTF">2008-04-26T00:41:02Z</dcterms:created>
  <dcterms:modified xsi:type="dcterms:W3CDTF">2014-10-15T19:53:01Z</dcterms:modified>
</cp:coreProperties>
</file>