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9E1CB36-FEAE-4F48-9384-51F1D02D6D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35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4CEBAE-5CE0-40FB-9E65-A91FDA3AE72B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02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D89B4A-28E9-46BD-8B06-822CA09F318D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C9551A-66CC-4E24-BA49-60D197133F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56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D71462-5CC5-4B89-B78F-30A8661A74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53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6B77F3-4C66-4F21-8B37-52BEA33580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6226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8C5E372-9F54-4B2F-9EA2-8DB28B06AB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667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B2CEBE-710F-47C2-95D3-38EC9CFDA5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18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6B91E6-1B5A-436E-8BB9-49556FED1E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121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836473F-D4FE-4477-8422-0565048A79B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3490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8C643A-55AA-4E6D-BD74-6E0F129BB35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20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61F456-E456-43AF-8FD9-7E607FA7CF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524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57F64D-F4AC-47BC-AB1E-EB85086C51A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137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765959-95F2-424B-862E-C606AD18873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16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FB23756-76B5-44A0-B97F-8A94457A9A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73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99DBD1B-BE71-4C42-BD2F-912FA4F537C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9899650" cy="728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These are the days of Elijah</a:t>
            </a:r>
          </a:p>
          <a:p>
            <a:pPr algn="ctr"/>
            <a:r>
              <a:rPr lang="en-CA" sz="3600"/>
              <a:t>These are the days of Elijah</a:t>
            </a:r>
          </a:p>
          <a:p>
            <a:pPr algn="ctr"/>
            <a:r>
              <a:rPr lang="en-CA" sz="3600"/>
              <a:t>Declaring the Word of the Lord</a:t>
            </a:r>
          </a:p>
          <a:p>
            <a:pPr algn="ctr"/>
            <a:r>
              <a:rPr lang="en-CA" sz="3600"/>
              <a:t>And these are the days of Your Servant Moses</a:t>
            </a:r>
          </a:p>
          <a:p>
            <a:pPr algn="ctr"/>
            <a:r>
              <a:rPr lang="en-CA" sz="3600"/>
              <a:t>Righteousness being restored</a:t>
            </a:r>
          </a:p>
          <a:p>
            <a:pPr algn="ctr"/>
            <a:r>
              <a:rPr lang="en-CA" sz="3600"/>
              <a:t>And though these are days of great trials</a:t>
            </a:r>
          </a:p>
          <a:p>
            <a:pPr algn="ctr"/>
            <a:r>
              <a:rPr lang="en-CA" sz="3600"/>
              <a:t>Of famine and darkness and sword</a:t>
            </a:r>
          </a:p>
          <a:p>
            <a:pPr algn="ctr"/>
            <a:r>
              <a:rPr lang="en-CA" sz="3600"/>
              <a:t>Still we are the voice in the desert crying</a:t>
            </a:r>
          </a:p>
          <a:p>
            <a:pPr algn="ctr"/>
            <a:r>
              <a:rPr lang="en-CA" sz="3600"/>
              <a:t>Prepare ye the way of the Lord</a:t>
            </a:r>
          </a:p>
          <a:p>
            <a:pPr algn="ctr"/>
            <a:r>
              <a:rPr lang="en-CA" sz="3600"/>
              <a:t>Behold He comes riding on the clouds</a:t>
            </a:r>
          </a:p>
          <a:p>
            <a:pPr algn="ctr"/>
            <a:r>
              <a:rPr lang="en-CA" sz="3600"/>
              <a:t>Shining like the sun at the trumpet call</a:t>
            </a:r>
          </a:p>
          <a:p>
            <a:pPr algn="ctr"/>
            <a:r>
              <a:rPr lang="en-CA" sz="3600"/>
              <a:t>Lift your voice it's the Year of Jubilee</a:t>
            </a:r>
          </a:p>
          <a:p>
            <a:pPr algn="ctr"/>
            <a:r>
              <a:rPr lang="en-CA" sz="3600"/>
              <a:t>Out of Zion's hill salvation comes</a:t>
            </a:r>
          </a:p>
          <a:p>
            <a:pPr algn="ctr"/>
            <a:r>
              <a:rPr lang="en-CA" sz="2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These are the days of Ezekiel</a:t>
            </a:r>
          </a:p>
          <a:p>
            <a:pPr algn="ctr"/>
            <a:r>
              <a:rPr lang="en-CA" sz="3600"/>
              <a:t>The dry bones becoming as flesh</a:t>
            </a:r>
          </a:p>
          <a:p>
            <a:pPr algn="ctr"/>
            <a:r>
              <a:rPr lang="en-CA" sz="3600"/>
              <a:t>And these are the days of Your servant David</a:t>
            </a:r>
          </a:p>
          <a:p>
            <a:pPr algn="ctr"/>
            <a:r>
              <a:rPr lang="en-CA" sz="3600"/>
              <a:t>Rebuilding a temple of praise</a:t>
            </a:r>
          </a:p>
          <a:p>
            <a:pPr algn="ctr"/>
            <a:r>
              <a:rPr lang="en-CA" sz="3600"/>
              <a:t>And these are the days of the harvest</a:t>
            </a:r>
          </a:p>
          <a:p>
            <a:pPr algn="ctr"/>
            <a:r>
              <a:rPr lang="en-CA" sz="3600"/>
              <a:t>The fields are as white in Your world</a:t>
            </a:r>
          </a:p>
          <a:p>
            <a:pPr algn="ctr"/>
            <a:r>
              <a:rPr lang="en-CA" sz="3600"/>
              <a:t>And we are the laborers in Your vineyard</a:t>
            </a:r>
          </a:p>
          <a:p>
            <a:pPr algn="ctr"/>
            <a:r>
              <a:rPr lang="en-CA" sz="3600"/>
              <a:t>Declaring the Word of the the Lord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Behold He comes riding on the clouds</a:t>
            </a:r>
          </a:p>
          <a:p>
            <a:pPr algn="ctr"/>
            <a:r>
              <a:rPr lang="en-CA" sz="3600"/>
              <a:t>Shining like the sun at the trumpet call</a:t>
            </a:r>
          </a:p>
          <a:p>
            <a:pPr algn="ctr"/>
            <a:r>
              <a:rPr lang="en-CA" sz="3600"/>
              <a:t>Lift your voice it's the Year of Jubilee</a:t>
            </a:r>
          </a:p>
          <a:p>
            <a:pPr algn="ctr"/>
            <a:r>
              <a:rPr lang="en-CA" sz="3600"/>
              <a:t>Out of Zion's hill salvation comes</a:t>
            </a:r>
          </a:p>
          <a:p>
            <a:pPr algn="ctr"/>
            <a:r>
              <a:rPr lang="en-CA" sz="3600"/>
              <a:t>2/2</a:t>
            </a:r>
          </a:p>
          <a:p>
            <a:pPr algn="ctr"/>
            <a:endParaRPr lang="en-CA" sz="1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181</Words>
  <Application>Microsoft Office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2008-04-26T00:41:02Z</dcterms:created>
  <dcterms:modified xsi:type="dcterms:W3CDTF">2014-02-15T23:02:21Z</dcterms:modified>
</cp:coreProperties>
</file>