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0E77851-A5D1-F746-B3DA-C9C9BFB639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721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2408C4-6080-B341-B021-6940D5CBF959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61D79C-4325-3148-BDB4-A2AAC576A67E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A021B9-F604-FD4D-AC37-766DA5600A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94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A88F3C-7B78-AA4A-A963-7A24EDCFDD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7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0D186C-1FD8-EA4F-ABC7-D848BC65C0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3490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2C8F6DD-C058-094E-B6F2-52BB6D8EA3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18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C996DB-4723-4C40-B922-B973B4F468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97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2548D7-ADD1-1E4D-A058-9E6785A140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53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4AB5BF-5DE9-4C4C-B8C6-F83C2572E6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55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5A730A-41C2-6749-B3F7-0CD8CFF0E5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49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F74074-97C9-054C-B4C3-F4DAE1C54A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9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0444C3-750E-1F49-B872-C868D8178C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84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18F889-5BF8-DE4A-80C7-5F528E6478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798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5C7CEC-BD2B-3748-A07A-9026ABFB5D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58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3F3CACE-6966-4E41-982A-880E2F9A6F0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61925"/>
            <a:ext cx="9720262" cy="72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They that Wait upon the Lord</a:t>
            </a:r>
          </a:p>
          <a:p>
            <a:pPr algn="ctr"/>
            <a:r>
              <a:rPr lang="en-CA" sz="3200">
                <a:cs typeface="TimesNewRoman" charset="0"/>
              </a:rPr>
              <a:t>They that wait upon the Lord </a:t>
            </a:r>
          </a:p>
          <a:p>
            <a:pPr algn="ctr"/>
            <a:r>
              <a:rPr lang="en-CA" sz="3200">
                <a:cs typeface="TimesNewRoman" charset="0"/>
              </a:rPr>
              <a:t>shall renew their strength.</a:t>
            </a:r>
          </a:p>
          <a:p>
            <a:pPr algn="ctr"/>
            <a:r>
              <a:rPr lang="en-CA" sz="3200">
                <a:cs typeface="TimesNewRoman" charset="0"/>
              </a:rPr>
              <a:t>They shall mount up with wings like eagles,</a:t>
            </a:r>
          </a:p>
          <a:p>
            <a:pPr algn="ctr"/>
            <a:r>
              <a:rPr lang="en-CA" sz="3200">
                <a:cs typeface="TimesNewRoman" charset="0"/>
              </a:rPr>
              <a:t>they shall run and not be weary,</a:t>
            </a:r>
          </a:p>
          <a:p>
            <a:pPr algn="ctr"/>
            <a:r>
              <a:rPr lang="en-CA" sz="3200">
                <a:cs typeface="TimesNewRoman" charset="0"/>
              </a:rPr>
              <a:t>they shall walk and not faint. </a:t>
            </a:r>
          </a:p>
          <a:p>
            <a:pPr algn="ctr"/>
            <a:r>
              <a:rPr lang="en-CA" sz="3200">
                <a:cs typeface="TimesNewRoman" charset="0"/>
              </a:rPr>
              <a:t>Teach me Lord, Teach me Lord, to wait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Teach me Lord to wait, down on my knees</a:t>
            </a:r>
          </a:p>
          <a:p>
            <a:pPr algn="ctr"/>
            <a:r>
              <a:rPr lang="en-CA" sz="3200">
                <a:cs typeface="TimesNewRoman" charset="0"/>
              </a:rPr>
              <a:t>Till on your own good time You answer my needs</a:t>
            </a:r>
          </a:p>
          <a:p>
            <a:pPr algn="ctr"/>
            <a:r>
              <a:rPr lang="en-CA" sz="3200">
                <a:cs typeface="TimesNewRoman" charset="0"/>
              </a:rPr>
              <a:t>Help me not to rely on what others do</a:t>
            </a:r>
          </a:p>
          <a:p>
            <a:pPr algn="ctr"/>
            <a:r>
              <a:rPr lang="en-CA" sz="3200">
                <a:cs typeface="TimesNewRoman" charset="0"/>
              </a:rPr>
              <a:t>But to wait in prayer for an answer from You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41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>
                <a:cs typeface="TimesNewRoman" charset="0"/>
              </a:rPr>
              <a:t>They that wait upon the Lord </a:t>
            </a:r>
          </a:p>
          <a:p>
            <a:pPr algn="ctr"/>
            <a:r>
              <a:rPr lang="en-CA" sz="3200">
                <a:cs typeface="TimesNewRoman" charset="0"/>
              </a:rPr>
              <a:t>shall renew their strength.</a:t>
            </a:r>
          </a:p>
          <a:p>
            <a:pPr algn="ctr"/>
            <a:r>
              <a:rPr lang="en-CA" sz="3200">
                <a:cs typeface="TimesNewRoman" charset="0"/>
              </a:rPr>
              <a:t>They shall mount up with wings like eagles,</a:t>
            </a:r>
          </a:p>
          <a:p>
            <a:pPr algn="ctr"/>
            <a:r>
              <a:rPr lang="en-CA" sz="3200">
                <a:cs typeface="TimesNewRoman" charset="0"/>
              </a:rPr>
              <a:t>they shall run and not be weary,</a:t>
            </a:r>
          </a:p>
          <a:p>
            <a:pPr algn="ctr"/>
            <a:r>
              <a:rPr lang="en-CA" sz="3200">
                <a:cs typeface="TimesNewRoman" charset="0"/>
              </a:rPr>
              <a:t>they shall walk and not faint. </a:t>
            </a:r>
          </a:p>
          <a:p>
            <a:pPr algn="ctr"/>
            <a:r>
              <a:rPr lang="en-CA" sz="3200">
                <a:cs typeface="TimesNewRoman" charset="0"/>
              </a:rPr>
              <a:t>Teach me Lord, Teach me Lord, to wait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Teach me Lord to wait while hearts are aflame</a:t>
            </a:r>
          </a:p>
          <a:p>
            <a:pPr algn="ctr"/>
            <a:r>
              <a:rPr lang="en-CA" sz="3200">
                <a:cs typeface="TimesNewRoman" charset="0"/>
              </a:rPr>
              <a:t>Let me humble my pride and call on your name</a:t>
            </a:r>
          </a:p>
          <a:p>
            <a:pPr algn="ctr"/>
            <a:r>
              <a:rPr lang="en-CA" sz="3200">
                <a:cs typeface="TimesNewRoman" charset="0"/>
              </a:rPr>
              <a:t>Keep my faith renewed, my eyes on you</a:t>
            </a:r>
          </a:p>
          <a:p>
            <a:pPr algn="ctr"/>
            <a:r>
              <a:rPr lang="en-CA" sz="3200">
                <a:cs typeface="TimesNewRoman" charset="0"/>
              </a:rPr>
              <a:t>Let me be in this world what you want me to be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2/2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185</Words>
  <Application>Microsoft Macintosh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8</cp:revision>
  <cp:lastPrinted>1601-01-01T00:00:00Z</cp:lastPrinted>
  <dcterms:created xsi:type="dcterms:W3CDTF">2008-04-25T18:39:53Z</dcterms:created>
  <dcterms:modified xsi:type="dcterms:W3CDTF">2014-10-15T19:55:28Z</dcterms:modified>
</cp:coreProperties>
</file>